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AF8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7F1D1D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999518" y="272503"/>
            <a:ext cx="34804027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3999518" y="1976396"/>
            <a:ext cx="34804027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3999518" y="2523573"/>
            <a:ext cx="34804027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558953" y="1000139"/>
            <a:ext cx="1987774" cy="140600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6558953" y="1611703"/>
            <a:ext cx="198777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39060364" y="1000139"/>
            <a:ext cx="1987774" cy="1406007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9060364" y="1611703"/>
            <a:ext cx="198777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684849" y="3709043"/>
            <a:ext cx="14761921" cy="7261789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84849" y="3709043"/>
            <a:ext cx="14761921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39713" y="3745619"/>
            <a:ext cx="1465219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758001" y="4399698"/>
            <a:ext cx="14615617" cy="65345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15874800" y="3709043"/>
            <a:ext cx="26243415" cy="7261789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5874800" y="3709043"/>
            <a:ext cx="26243415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5929664" y="3745619"/>
            <a:ext cx="2613368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15947952" y="4399698"/>
            <a:ext cx="26097111" cy="65345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684849" y="11273590"/>
            <a:ext cx="14761921" cy="7261789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684849" y="11273590"/>
            <a:ext cx="14761921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39713" y="11310166"/>
            <a:ext cx="1465219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758001" y="11964245"/>
            <a:ext cx="14615617" cy="65345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15874800" y="11273590"/>
            <a:ext cx="26243415" cy="7261789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5874800" y="11273590"/>
            <a:ext cx="26243415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5929664" y="11310166"/>
            <a:ext cx="2613368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15947952" y="11964245"/>
            <a:ext cx="26097111" cy="65345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684849" y="18838137"/>
            <a:ext cx="14761921" cy="635406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84849" y="18838137"/>
            <a:ext cx="14761921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739713" y="18874713"/>
            <a:ext cx="1465219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758001" y="19528792"/>
            <a:ext cx="14615617" cy="56268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15874800" y="18838137"/>
            <a:ext cx="26243415" cy="6354065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5874800" y="18838137"/>
            <a:ext cx="26243415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5929664" y="18874713"/>
            <a:ext cx="2613368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15947952" y="19528792"/>
            <a:ext cx="26097111" cy="562683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684849" y="25494960"/>
            <a:ext cx="14761921" cy="4538618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84849" y="25494960"/>
            <a:ext cx="14761921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739713" y="25531536"/>
            <a:ext cx="1465219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758001" y="26185615"/>
            <a:ext cx="14615617" cy="38113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15874800" y="25494960"/>
            <a:ext cx="26243415" cy="4538618"/>
          </a:xfrm>
          <a:prstGeom prst="rect">
            <a:avLst/>
          </a:prstGeom>
          <a:solidFill>
            <a:srgbClr val="FAF8F5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5874800" y="25494960"/>
            <a:ext cx="26243415" cy="635791"/>
          </a:xfrm>
          <a:prstGeom prst="rect">
            <a:avLst/>
          </a:prstGeom>
          <a:solidFill>
            <a:srgbClr val="FEF2F2"/>
          </a:solidFill>
          <a:ln w="12700">
            <a:solidFill>
              <a:srgbClr val="D6D3D1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5929664" y="25531536"/>
            <a:ext cx="2613368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7F1D1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15947952" y="26185615"/>
            <a:ext cx="26097111" cy="38113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