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5615762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28969" y="561576"/>
            <a:ext cx="24617845" cy="19093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2828969" y="2583251"/>
            <a:ext cx="24617845" cy="1010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828969" y="3594088"/>
            <a:ext cx="24617845" cy="15724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5859153" y="1813994"/>
            <a:ext cx="1406007" cy="19877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859153" y="2716441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628469" y="1813994"/>
            <a:ext cx="1406007" cy="19877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28469" y="2716441"/>
            <a:ext cx="14060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484413" y="6043793"/>
            <a:ext cx="10441512" cy="100379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4413" y="6043793"/>
            <a:ext cx="10441512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277" y="6080369"/>
            <a:ext cx="1033178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557565" y="6997521"/>
            <a:ext cx="10295208" cy="90476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1228683" y="6043793"/>
            <a:ext cx="18562689" cy="100379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228683" y="6043793"/>
            <a:ext cx="18562689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283547" y="6080369"/>
            <a:ext cx="1845296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1301835" y="6997521"/>
            <a:ext cx="18416385" cy="90476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484413" y="16509753"/>
            <a:ext cx="10441512" cy="100379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4413" y="16509753"/>
            <a:ext cx="10441512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9277" y="16546329"/>
            <a:ext cx="1033178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557565" y="17463482"/>
            <a:ext cx="10295208" cy="90476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1228683" y="16509753"/>
            <a:ext cx="18562689" cy="100379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228683" y="16509753"/>
            <a:ext cx="18562689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283547" y="16546329"/>
            <a:ext cx="1845296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1301835" y="17463482"/>
            <a:ext cx="18416385" cy="90476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484413" y="26975714"/>
            <a:ext cx="10441512" cy="878318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4413" y="26975714"/>
            <a:ext cx="10441512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39277" y="27012290"/>
            <a:ext cx="1033178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557565" y="27929442"/>
            <a:ext cx="10295208" cy="7792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1228683" y="26975714"/>
            <a:ext cx="18562689" cy="878318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228683" y="26975714"/>
            <a:ext cx="18562689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283547" y="27012290"/>
            <a:ext cx="1845296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1301835" y="27929442"/>
            <a:ext cx="18416385" cy="7792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484413" y="36186933"/>
            <a:ext cx="10441512" cy="627370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84413" y="36186933"/>
            <a:ext cx="10441512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39277" y="36223509"/>
            <a:ext cx="10331784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557565" y="37140662"/>
            <a:ext cx="10295208" cy="52834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1228683" y="36186933"/>
            <a:ext cx="18562689" cy="627370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1228683" y="36186933"/>
            <a:ext cx="18562689" cy="89886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1283547" y="36223509"/>
            <a:ext cx="18452961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1301835" y="37140662"/>
            <a:ext cx="18416385" cy="52834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