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828969" y="192372"/>
            <a:ext cx="24617845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828969" y="1393616"/>
            <a:ext cx="24617845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828969" y="1780432"/>
            <a:ext cx="24617845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859153" y="705697"/>
            <a:ext cx="1406007" cy="99325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859153" y="1110882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28469" y="705697"/>
            <a:ext cx="1406007" cy="99325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28469" y="1110882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84413" y="2618522"/>
            <a:ext cx="10441512" cy="513044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4413" y="2618522"/>
            <a:ext cx="10441512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277" y="2655098"/>
            <a:ext cx="1033178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57565" y="3122530"/>
            <a:ext cx="10295208" cy="4589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1228683" y="2618522"/>
            <a:ext cx="18562689" cy="513044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228683" y="2618522"/>
            <a:ext cx="18562689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283547" y="2655098"/>
            <a:ext cx="1845296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1301835" y="3122530"/>
            <a:ext cx="18416385" cy="4589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484413" y="7962845"/>
            <a:ext cx="10441512" cy="513044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4413" y="7962845"/>
            <a:ext cx="10441512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9277" y="7999421"/>
            <a:ext cx="1033178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57565" y="8466853"/>
            <a:ext cx="10295208" cy="4589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1228683" y="7962845"/>
            <a:ext cx="18562689" cy="513044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228683" y="7962845"/>
            <a:ext cx="18562689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283547" y="7999421"/>
            <a:ext cx="1845296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1301835" y="8466853"/>
            <a:ext cx="18416385" cy="4589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484413" y="13307168"/>
            <a:ext cx="10441512" cy="448913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84413" y="13307168"/>
            <a:ext cx="10441512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39277" y="13343744"/>
            <a:ext cx="1033178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557565" y="13811176"/>
            <a:ext cx="10295208" cy="39485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1228683" y="13307168"/>
            <a:ext cx="18562689" cy="448913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228683" y="13307168"/>
            <a:ext cx="18562689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283547" y="13343744"/>
            <a:ext cx="1845296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1301835" y="13811176"/>
            <a:ext cx="18416385" cy="39485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484413" y="18010185"/>
            <a:ext cx="10441512" cy="320652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84413" y="18010185"/>
            <a:ext cx="10441512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39277" y="18046761"/>
            <a:ext cx="1033178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557565" y="18514194"/>
            <a:ext cx="10295208" cy="2665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1228683" y="18010185"/>
            <a:ext cx="18562689" cy="320652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1228683" y="18010185"/>
            <a:ext cx="18562689" cy="44914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1283547" y="18046761"/>
            <a:ext cx="1845296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1301835" y="18514194"/>
            <a:ext cx="18416385" cy="2665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