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972183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98478" y="397218"/>
            <a:ext cx="17390861" cy="13505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1998478" y="1827204"/>
            <a:ext cx="17390861" cy="7149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98478" y="2542197"/>
            <a:ext cx="17390861" cy="1112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8267761" y="1283088"/>
            <a:ext cx="993250" cy="14060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267761" y="1894651"/>
            <a:ext cx="993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9517665" y="1283088"/>
            <a:ext cx="993250" cy="14060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19517665" y="1894651"/>
            <a:ext cx="99325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342205" y="4274941"/>
            <a:ext cx="7376230" cy="710010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2205" y="4274941"/>
            <a:ext cx="7376230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97069" y="4311517"/>
            <a:ext cx="726650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15357" y="4965596"/>
            <a:ext cx="7229926" cy="6372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7932313" y="4274941"/>
            <a:ext cx="13113298" cy="710010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932313" y="4274941"/>
            <a:ext cx="13113298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987177" y="4311517"/>
            <a:ext cx="1300357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005465" y="4965596"/>
            <a:ext cx="12966994" cy="6372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342205" y="11677802"/>
            <a:ext cx="7376230" cy="710010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2205" y="11677802"/>
            <a:ext cx="7376230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97069" y="11714378"/>
            <a:ext cx="726650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415357" y="12368458"/>
            <a:ext cx="7229926" cy="6372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7932313" y="11677802"/>
            <a:ext cx="13113298" cy="710010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932313" y="11677802"/>
            <a:ext cx="13113298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987177" y="11714378"/>
            <a:ext cx="1300357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8005465" y="12368458"/>
            <a:ext cx="12966994" cy="63728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342205" y="19080664"/>
            <a:ext cx="7376230" cy="6212591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42205" y="19080664"/>
            <a:ext cx="7376230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7069" y="19117240"/>
            <a:ext cx="726650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415357" y="19771320"/>
            <a:ext cx="7229926" cy="5485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7932313" y="19080664"/>
            <a:ext cx="13113298" cy="6212591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7932313" y="19080664"/>
            <a:ext cx="13113298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987177" y="19117240"/>
            <a:ext cx="1300357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8005465" y="19771320"/>
            <a:ext cx="12966994" cy="54853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342205" y="25596013"/>
            <a:ext cx="7376230" cy="44375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42205" y="25596013"/>
            <a:ext cx="7376230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97069" y="25632589"/>
            <a:ext cx="7266502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415357" y="26286668"/>
            <a:ext cx="7229926" cy="3710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7932313" y="25596013"/>
            <a:ext cx="13113298" cy="44375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7932313" y="25596013"/>
            <a:ext cx="13113298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987177" y="25632589"/>
            <a:ext cx="1300357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8005465" y="26286668"/>
            <a:ext cx="12966994" cy="3710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