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21945600" cy="37621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21945600" cy="37621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21945600" cy="37621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21945600" cy="37621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21945600" cy="37621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76860" y="526694"/>
            <a:ext cx="17991881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1976860" y="2422794"/>
            <a:ext cx="17991881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76860" y="3370844"/>
            <a:ext cx="1799188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694140" y="1756526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694140" y="2542032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74079" y="1756526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74079" y="2542032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63347" y="5530291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3347" y="5530291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8211" y="5566867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336499" y="6276442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7461504" y="5530291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461504" y="5530291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16368" y="5566867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7534656" y="6276442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4659661" y="5530291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659661" y="5530291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714525" y="5566867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4732813" y="6276442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263347" y="13946429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63347" y="13946429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18211" y="13983005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336499" y="14692579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7461504" y="13946429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461504" y="13946429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516368" y="13983005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7534656" y="14692579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4659661" y="13946429"/>
            <a:ext cx="7022592" cy="828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4659661" y="13946429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4714525" y="13983005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14732813" y="14692579"/>
            <a:ext cx="6876288" cy="7501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263347" y="22362566"/>
            <a:ext cx="7022592" cy="841613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63347" y="22362566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18211" y="22399142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336499" y="23108717"/>
            <a:ext cx="6876288" cy="763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7461504" y="22362566"/>
            <a:ext cx="7022592" cy="841613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461504" y="22362566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516368" y="22399142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7534656" y="23108717"/>
            <a:ext cx="6876288" cy="763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14659661" y="22362566"/>
            <a:ext cx="7022592" cy="841613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4659661" y="22362566"/>
            <a:ext cx="7022592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4714525" y="22399142"/>
            <a:ext cx="691286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14732813" y="23108717"/>
            <a:ext cx="6876288" cy="763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263347" y="30910378"/>
            <a:ext cx="10621670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63347" y="30910378"/>
            <a:ext cx="10621670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18211" y="30946954"/>
            <a:ext cx="1051194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336499" y="31656528"/>
            <a:ext cx="10475366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65" name="Shape 63"/>
          <p:cNvSpPr/>
          <p:nvPr/>
        </p:nvSpPr>
        <p:spPr>
          <a:xfrm>
            <a:off x="11060582" y="30910378"/>
            <a:ext cx="10621670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1060582" y="30910378"/>
            <a:ext cx="10621670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1115446" y="30946954"/>
            <a:ext cx="1051194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68" name="Text 66"/>
          <p:cNvSpPr/>
          <p:nvPr/>
        </p:nvSpPr>
        <p:spPr>
          <a:xfrm>
            <a:off x="11133734" y="31656528"/>
            <a:ext cx="10475366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