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181361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81361"/>
            <a:ext cx="32918400" cy="181361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62723"/>
            <a:ext cx="32918400" cy="181361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44084"/>
            <a:ext cx="32918400" cy="181361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725446"/>
            <a:ext cx="32918400" cy="181361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06807"/>
            <a:ext cx="32918400" cy="181361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88168"/>
            <a:ext cx="32918400" cy="181361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69530"/>
            <a:ext cx="32918400" cy="181361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450891"/>
            <a:ext cx="32918400" cy="181361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632253"/>
            <a:ext cx="32918400" cy="181361"/>
          </a:xfrm>
          <a:prstGeom prst="rect">
            <a:avLst/>
          </a:prstGeom>
          <a:solidFill>
            <a:srgbClr val="1F293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813614"/>
            <a:ext cx="32918400" cy="181361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994975"/>
            <a:ext cx="32918400" cy="181361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176337"/>
            <a:ext cx="32918400" cy="181361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357698"/>
            <a:ext cx="32918400" cy="181361"/>
          </a:xfrm>
          <a:prstGeom prst="rect">
            <a:avLst/>
          </a:prstGeom>
          <a:solidFill>
            <a:srgbClr val="F9731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25390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65289" y="203125"/>
            <a:ext cx="26987821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Franklin Gothic Medium" pitchFamily="34" charset="0"/>
                <a:ea typeface="Franklin Gothic Medium" pitchFamily="34" charset="-122"/>
                <a:cs typeface="Franklin Gothic Medium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2965289" y="1472525"/>
            <a:ext cx="26987821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965289" y="1880624"/>
            <a:ext cx="26987821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8041210" y="684899"/>
            <a:ext cx="1753892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8041210" y="1178090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30111119" y="684899"/>
            <a:ext cx="1753892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111119" y="1178090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395021" y="2714624"/>
            <a:ext cx="10533888" cy="5847055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5021" y="2714624"/>
            <a:ext cx="10533888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49885" y="2751200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468173" y="3230346"/>
            <a:ext cx="10387584" cy="52947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11192256" y="2714624"/>
            <a:ext cx="10533888" cy="5847055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192256" y="2714624"/>
            <a:ext cx="10533888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247120" y="2751200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11265408" y="3230346"/>
            <a:ext cx="10387584" cy="52947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21989491" y="2714624"/>
            <a:ext cx="10533888" cy="5847055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1989491" y="2714624"/>
            <a:ext cx="10533888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044355" y="2751200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22062643" y="3230346"/>
            <a:ext cx="10387584" cy="52947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395021" y="8649462"/>
            <a:ext cx="10533888" cy="5847055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95021" y="8649462"/>
            <a:ext cx="10533888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49885" y="8686038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468173" y="9165183"/>
            <a:ext cx="10387584" cy="52947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11192256" y="8649462"/>
            <a:ext cx="10533888" cy="5847055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1192256" y="8649462"/>
            <a:ext cx="10533888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1247120" y="8686038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11265408" y="9165183"/>
            <a:ext cx="10387584" cy="52947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21989491" y="8649462"/>
            <a:ext cx="10533888" cy="5847055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1989491" y="8649462"/>
            <a:ext cx="10533888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2044355" y="8686038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22062643" y="9165183"/>
            <a:ext cx="10387584" cy="52947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395021" y="14584299"/>
            <a:ext cx="10533888" cy="593483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95021" y="14584299"/>
            <a:ext cx="10533888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49885" y="14620875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468173" y="15100020"/>
            <a:ext cx="10387584" cy="5382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53" name="Shape 51"/>
          <p:cNvSpPr/>
          <p:nvPr/>
        </p:nvSpPr>
        <p:spPr>
          <a:xfrm>
            <a:off x="11192256" y="14584299"/>
            <a:ext cx="10533888" cy="593483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1192256" y="14584299"/>
            <a:ext cx="10533888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1247120" y="14620875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56" name="Text 54"/>
          <p:cNvSpPr/>
          <p:nvPr/>
        </p:nvSpPr>
        <p:spPr>
          <a:xfrm>
            <a:off x="11265408" y="15100020"/>
            <a:ext cx="10387584" cy="5382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57" name="Shape 55"/>
          <p:cNvSpPr/>
          <p:nvPr/>
        </p:nvSpPr>
        <p:spPr>
          <a:xfrm>
            <a:off x="21989491" y="14584299"/>
            <a:ext cx="10533888" cy="5934837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1989491" y="14584299"/>
            <a:ext cx="10533888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2044355" y="14620875"/>
            <a:ext cx="10424160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60" name="Text 58"/>
          <p:cNvSpPr/>
          <p:nvPr/>
        </p:nvSpPr>
        <p:spPr>
          <a:xfrm>
            <a:off x="22062643" y="15100020"/>
            <a:ext cx="10387584" cy="53825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61" name="Shape 59"/>
          <p:cNvSpPr/>
          <p:nvPr/>
        </p:nvSpPr>
        <p:spPr>
          <a:xfrm>
            <a:off x="395021" y="20606918"/>
            <a:ext cx="15932506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95021" y="20606918"/>
            <a:ext cx="15932506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449885" y="20643494"/>
            <a:ext cx="158227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64" name="Text 62"/>
          <p:cNvSpPr/>
          <p:nvPr/>
        </p:nvSpPr>
        <p:spPr>
          <a:xfrm>
            <a:off x="468173" y="21122640"/>
            <a:ext cx="15786202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  <p:sp>
        <p:nvSpPr>
          <p:cNvPr id="65" name="Shape 63"/>
          <p:cNvSpPr/>
          <p:nvPr/>
        </p:nvSpPr>
        <p:spPr>
          <a:xfrm>
            <a:off x="16590874" y="20606918"/>
            <a:ext cx="15932506" cy="1207008"/>
          </a:xfrm>
          <a:prstGeom prst="rect">
            <a:avLst/>
          </a:prstGeom>
          <a:solidFill>
            <a:srgbClr val="FFFFFF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6590874" y="20606918"/>
            <a:ext cx="15932506" cy="460858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16645738" y="20643494"/>
            <a:ext cx="1582277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STATEMENT</a:t>
            </a:r>
            <a:endParaRPr lang="en-US" sz="2900" dirty="0"/>
          </a:p>
        </p:txBody>
      </p:sp>
      <p:sp>
        <p:nvSpPr>
          <p:cNvPr id="68" name="Text 66"/>
          <p:cNvSpPr/>
          <p:nvPr/>
        </p:nvSpPr>
        <p:spPr>
          <a:xfrm>
            <a:off x="16664026" y="21122640"/>
            <a:ext cx="15786202" cy="6547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118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work was supported by [Grant Agency, Grant Number]. Additional support from [institution or program].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