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43891200"/>
  <p:notesSz cx="438912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50161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01614"/>
            <a:ext cx="32918400" cy="50161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003227"/>
            <a:ext cx="32918400" cy="50161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504841"/>
            <a:ext cx="32918400" cy="50161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2006455"/>
            <a:ext cx="32918400" cy="50161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508069"/>
            <a:ext cx="32918400" cy="50161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3009682"/>
            <a:ext cx="32918400" cy="50161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511296"/>
            <a:ext cx="32918400" cy="50161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4012910"/>
            <a:ext cx="32918400" cy="50161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4514523"/>
            <a:ext cx="32918400" cy="50161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5016137"/>
            <a:ext cx="32918400" cy="501614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5517751"/>
            <a:ext cx="32918400" cy="501614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6019365"/>
            <a:ext cx="32918400" cy="501614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6520978"/>
            <a:ext cx="32918400" cy="501614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2918400" cy="702259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965289" y="702259"/>
            <a:ext cx="26987821" cy="23876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Franklin Gothic Medium" pitchFamily="34" charset="0"/>
                <a:ea typeface="Franklin Gothic Medium" pitchFamily="34" charset="-122"/>
                <a:cs typeface="Franklin Gothic Medium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19" name="Text 17"/>
          <p:cNvSpPr/>
          <p:nvPr/>
        </p:nvSpPr>
        <p:spPr>
          <a:xfrm>
            <a:off x="2965289" y="3230392"/>
            <a:ext cx="26987821" cy="1264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2965289" y="4494459"/>
            <a:ext cx="26987821" cy="19663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28041210" y="2342034"/>
            <a:ext cx="1753892" cy="2338523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8041210" y="3419856"/>
            <a:ext cx="17538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30111119" y="2342034"/>
            <a:ext cx="1753892" cy="2338523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0111119" y="3419856"/>
            <a:ext cx="17538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395021" y="7373722"/>
            <a:ext cx="10533888" cy="1104595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95021" y="7373722"/>
            <a:ext cx="10533888" cy="921715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49885" y="7410298"/>
            <a:ext cx="1042416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4100" dirty="0"/>
          </a:p>
        </p:txBody>
      </p:sp>
      <p:sp>
        <p:nvSpPr>
          <p:cNvPr id="28" name="Text 26"/>
          <p:cNvSpPr/>
          <p:nvPr/>
        </p:nvSpPr>
        <p:spPr>
          <a:xfrm>
            <a:off x="468173" y="8350301"/>
            <a:ext cx="10387584" cy="100327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29" name="Shape 27"/>
          <p:cNvSpPr/>
          <p:nvPr/>
        </p:nvSpPr>
        <p:spPr>
          <a:xfrm>
            <a:off x="11192256" y="7373722"/>
            <a:ext cx="10533888" cy="1104595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1192256" y="7373722"/>
            <a:ext cx="10533888" cy="921715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1247120" y="7410298"/>
            <a:ext cx="1042416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32" name="Text 30"/>
          <p:cNvSpPr/>
          <p:nvPr/>
        </p:nvSpPr>
        <p:spPr>
          <a:xfrm>
            <a:off x="11265408" y="8350301"/>
            <a:ext cx="10387584" cy="100327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33" name="Shape 31"/>
          <p:cNvSpPr/>
          <p:nvPr/>
        </p:nvSpPr>
        <p:spPr>
          <a:xfrm>
            <a:off x="21989491" y="7373722"/>
            <a:ext cx="10533888" cy="1104595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1989491" y="7373722"/>
            <a:ext cx="10533888" cy="921715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2044355" y="7410298"/>
            <a:ext cx="1042416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36" name="Text 34"/>
          <p:cNvSpPr/>
          <p:nvPr/>
        </p:nvSpPr>
        <p:spPr>
          <a:xfrm>
            <a:off x="22062643" y="8350301"/>
            <a:ext cx="10387584" cy="100327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7" name="Shape 35"/>
          <p:cNvSpPr/>
          <p:nvPr/>
        </p:nvSpPr>
        <p:spPr>
          <a:xfrm>
            <a:off x="395021" y="18595238"/>
            <a:ext cx="10533888" cy="1104595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95021" y="18595238"/>
            <a:ext cx="10533888" cy="921715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49885" y="18631814"/>
            <a:ext cx="1042416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4100" dirty="0"/>
          </a:p>
        </p:txBody>
      </p:sp>
      <p:sp>
        <p:nvSpPr>
          <p:cNvPr id="40" name="Text 38"/>
          <p:cNvSpPr/>
          <p:nvPr/>
        </p:nvSpPr>
        <p:spPr>
          <a:xfrm>
            <a:off x="468173" y="19571818"/>
            <a:ext cx="10387584" cy="100327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41" name="Shape 39"/>
          <p:cNvSpPr/>
          <p:nvPr/>
        </p:nvSpPr>
        <p:spPr>
          <a:xfrm>
            <a:off x="11192256" y="18595238"/>
            <a:ext cx="10533888" cy="1104595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1192256" y="18595238"/>
            <a:ext cx="10533888" cy="921715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1247120" y="18631814"/>
            <a:ext cx="1042416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4100" dirty="0"/>
          </a:p>
        </p:txBody>
      </p:sp>
      <p:sp>
        <p:nvSpPr>
          <p:cNvPr id="44" name="Text 42"/>
          <p:cNvSpPr/>
          <p:nvPr/>
        </p:nvSpPr>
        <p:spPr>
          <a:xfrm>
            <a:off x="11265408" y="19571818"/>
            <a:ext cx="10387584" cy="100327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45" name="Shape 43"/>
          <p:cNvSpPr/>
          <p:nvPr/>
        </p:nvSpPr>
        <p:spPr>
          <a:xfrm>
            <a:off x="21989491" y="18595238"/>
            <a:ext cx="10533888" cy="1104595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1989491" y="18595238"/>
            <a:ext cx="10533888" cy="921715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2044355" y="18631814"/>
            <a:ext cx="1042416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48" name="Text 46"/>
          <p:cNvSpPr/>
          <p:nvPr/>
        </p:nvSpPr>
        <p:spPr>
          <a:xfrm>
            <a:off x="22062643" y="19571818"/>
            <a:ext cx="10387584" cy="100327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49" name="Shape 47"/>
          <p:cNvSpPr/>
          <p:nvPr/>
        </p:nvSpPr>
        <p:spPr>
          <a:xfrm>
            <a:off x="395021" y="29816755"/>
            <a:ext cx="10533888" cy="1122151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95021" y="29816755"/>
            <a:ext cx="10533888" cy="921715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49885" y="29853331"/>
            <a:ext cx="1042416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52" name="Text 50"/>
          <p:cNvSpPr/>
          <p:nvPr/>
        </p:nvSpPr>
        <p:spPr>
          <a:xfrm>
            <a:off x="468173" y="30793334"/>
            <a:ext cx="10387584" cy="102083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53" name="Shape 51"/>
          <p:cNvSpPr/>
          <p:nvPr/>
        </p:nvSpPr>
        <p:spPr>
          <a:xfrm>
            <a:off x="11192256" y="29816755"/>
            <a:ext cx="10533888" cy="1122151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1192256" y="29816755"/>
            <a:ext cx="10533888" cy="921715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1247120" y="29853331"/>
            <a:ext cx="1042416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4100" dirty="0"/>
          </a:p>
        </p:txBody>
      </p:sp>
      <p:sp>
        <p:nvSpPr>
          <p:cNvPr id="56" name="Text 54"/>
          <p:cNvSpPr/>
          <p:nvPr/>
        </p:nvSpPr>
        <p:spPr>
          <a:xfrm>
            <a:off x="11265408" y="30793334"/>
            <a:ext cx="10387584" cy="102083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3400" dirty="0"/>
          </a:p>
        </p:txBody>
      </p:sp>
      <p:sp>
        <p:nvSpPr>
          <p:cNvPr id="57" name="Shape 55"/>
          <p:cNvSpPr/>
          <p:nvPr/>
        </p:nvSpPr>
        <p:spPr>
          <a:xfrm>
            <a:off x="21989491" y="29816755"/>
            <a:ext cx="10533888" cy="1122151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1989491" y="29816755"/>
            <a:ext cx="10533888" cy="921715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2044355" y="29853331"/>
            <a:ext cx="1042416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60" name="Text 58"/>
          <p:cNvSpPr/>
          <p:nvPr/>
        </p:nvSpPr>
        <p:spPr>
          <a:xfrm>
            <a:off x="22062643" y="30793334"/>
            <a:ext cx="10387584" cy="102083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61" name="Shape 59"/>
          <p:cNvSpPr/>
          <p:nvPr/>
        </p:nvSpPr>
        <p:spPr>
          <a:xfrm>
            <a:off x="395021" y="41213837"/>
            <a:ext cx="15932506" cy="241401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95021" y="41213837"/>
            <a:ext cx="15932506" cy="921715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449885" y="41250413"/>
            <a:ext cx="1582277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4100" dirty="0"/>
          </a:p>
        </p:txBody>
      </p:sp>
      <p:sp>
        <p:nvSpPr>
          <p:cNvPr id="64" name="Text 62"/>
          <p:cNvSpPr/>
          <p:nvPr/>
        </p:nvSpPr>
        <p:spPr>
          <a:xfrm>
            <a:off x="468173" y="42190416"/>
            <a:ext cx="15786202" cy="1400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  <p:sp>
        <p:nvSpPr>
          <p:cNvPr id="65" name="Shape 63"/>
          <p:cNvSpPr/>
          <p:nvPr/>
        </p:nvSpPr>
        <p:spPr>
          <a:xfrm>
            <a:off x="16590874" y="41213837"/>
            <a:ext cx="15932506" cy="241401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16590874" y="41213837"/>
            <a:ext cx="15932506" cy="921715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16645738" y="41250413"/>
            <a:ext cx="1582277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STATEMENT</a:t>
            </a:r>
            <a:endParaRPr lang="en-US" sz="4100" dirty="0"/>
          </a:p>
        </p:txBody>
      </p:sp>
      <p:sp>
        <p:nvSpPr>
          <p:cNvPr id="68" name="Text 66"/>
          <p:cNvSpPr/>
          <p:nvPr/>
        </p:nvSpPr>
        <p:spPr>
          <a:xfrm>
            <a:off x="16664026" y="42190416"/>
            <a:ext cx="15786202" cy="1400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work was supported by [Grant Agency, Grant Number]. Additional support from [institution or program].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