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43891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38912"/>
            <a:ext cx="38404800" cy="43891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877824"/>
            <a:ext cx="38404800" cy="43891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316736"/>
            <a:ext cx="38404800" cy="43891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55648"/>
            <a:ext cx="38404800" cy="43891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94560"/>
            <a:ext cx="38404800" cy="43891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633472"/>
            <a:ext cx="38404800" cy="43891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072384"/>
            <a:ext cx="38404800" cy="43891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511296"/>
            <a:ext cx="38404800" cy="43891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950208"/>
            <a:ext cx="38404800" cy="438912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4389120"/>
            <a:ext cx="38404800" cy="438912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828032"/>
            <a:ext cx="38404800" cy="438912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5266944"/>
            <a:ext cx="38404800" cy="438912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5705856"/>
            <a:ext cx="38404800" cy="438912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8404800" cy="61447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59504" y="614477"/>
            <a:ext cx="31485791" cy="20892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Franklin Gothic Medium" pitchFamily="34" charset="0"/>
                <a:ea typeface="Franklin Gothic Medium" pitchFamily="34" charset="-122"/>
                <a:cs typeface="Franklin Gothic Medium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19" name="Text 17"/>
          <p:cNvSpPr/>
          <p:nvPr/>
        </p:nvSpPr>
        <p:spPr>
          <a:xfrm>
            <a:off x="3459504" y="2826593"/>
            <a:ext cx="31485791" cy="11060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3459504" y="3932652"/>
            <a:ext cx="31485791" cy="17205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32714745" y="2049280"/>
            <a:ext cx="2046208" cy="2046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2714745" y="2980944"/>
            <a:ext cx="2046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35129639" y="2049280"/>
            <a:ext cx="2046208" cy="2046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5129639" y="2980944"/>
            <a:ext cx="2046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460858" y="6452006"/>
            <a:ext cx="12289536" cy="9665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0858" y="6452006"/>
            <a:ext cx="12289536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15722" y="6488582"/>
            <a:ext cx="121798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4200" dirty="0"/>
          </a:p>
        </p:txBody>
      </p:sp>
      <p:sp>
        <p:nvSpPr>
          <p:cNvPr id="28" name="Text 26"/>
          <p:cNvSpPr/>
          <p:nvPr/>
        </p:nvSpPr>
        <p:spPr>
          <a:xfrm>
            <a:off x="534010" y="7313371"/>
            <a:ext cx="12143232" cy="87672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13057632" y="6452006"/>
            <a:ext cx="12289536" cy="9665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3057632" y="6452006"/>
            <a:ext cx="12289536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3112496" y="6488582"/>
            <a:ext cx="121798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32" name="Text 30"/>
          <p:cNvSpPr/>
          <p:nvPr/>
        </p:nvSpPr>
        <p:spPr>
          <a:xfrm>
            <a:off x="13130784" y="7313371"/>
            <a:ext cx="12143232" cy="87672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25654406" y="6452006"/>
            <a:ext cx="12289536" cy="9665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5654406" y="6452006"/>
            <a:ext cx="12289536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5709270" y="6488582"/>
            <a:ext cx="121798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4200" dirty="0"/>
          </a:p>
        </p:txBody>
      </p:sp>
      <p:sp>
        <p:nvSpPr>
          <p:cNvPr id="36" name="Text 34"/>
          <p:cNvSpPr/>
          <p:nvPr/>
        </p:nvSpPr>
        <p:spPr>
          <a:xfrm>
            <a:off x="25727558" y="7313371"/>
            <a:ext cx="12143232" cy="87672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460858" y="16270834"/>
            <a:ext cx="12289536" cy="9665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60858" y="16270834"/>
            <a:ext cx="12289536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15722" y="16307410"/>
            <a:ext cx="121798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4200" dirty="0"/>
          </a:p>
        </p:txBody>
      </p:sp>
      <p:sp>
        <p:nvSpPr>
          <p:cNvPr id="40" name="Text 38"/>
          <p:cNvSpPr/>
          <p:nvPr/>
        </p:nvSpPr>
        <p:spPr>
          <a:xfrm>
            <a:off x="534010" y="17132198"/>
            <a:ext cx="12143232" cy="87672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13057632" y="16270834"/>
            <a:ext cx="12289536" cy="9665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3057632" y="16270834"/>
            <a:ext cx="12289536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3112496" y="16307410"/>
            <a:ext cx="121798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4200" dirty="0"/>
          </a:p>
        </p:txBody>
      </p:sp>
      <p:sp>
        <p:nvSpPr>
          <p:cNvPr id="44" name="Text 42"/>
          <p:cNvSpPr/>
          <p:nvPr/>
        </p:nvSpPr>
        <p:spPr>
          <a:xfrm>
            <a:off x="13130784" y="17132198"/>
            <a:ext cx="12143232" cy="87672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25654406" y="16270834"/>
            <a:ext cx="12289536" cy="9665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5654406" y="16270834"/>
            <a:ext cx="12289536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5709270" y="16307410"/>
            <a:ext cx="121798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48" name="Text 46"/>
          <p:cNvSpPr/>
          <p:nvPr/>
        </p:nvSpPr>
        <p:spPr>
          <a:xfrm>
            <a:off x="25727558" y="17132198"/>
            <a:ext cx="12143232" cy="87672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460858" y="26089661"/>
            <a:ext cx="12289536" cy="981882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460858" y="26089661"/>
            <a:ext cx="12289536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15722" y="26126237"/>
            <a:ext cx="121798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52" name="Text 50"/>
          <p:cNvSpPr/>
          <p:nvPr/>
        </p:nvSpPr>
        <p:spPr>
          <a:xfrm>
            <a:off x="534010" y="26951026"/>
            <a:ext cx="12143232" cy="89208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53" name="Shape 51"/>
          <p:cNvSpPr/>
          <p:nvPr/>
        </p:nvSpPr>
        <p:spPr>
          <a:xfrm>
            <a:off x="13057632" y="26089661"/>
            <a:ext cx="12289536" cy="981882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3057632" y="26089661"/>
            <a:ext cx="12289536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3112496" y="26126237"/>
            <a:ext cx="121798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4200" dirty="0"/>
          </a:p>
        </p:txBody>
      </p:sp>
      <p:sp>
        <p:nvSpPr>
          <p:cNvPr id="56" name="Text 54"/>
          <p:cNvSpPr/>
          <p:nvPr/>
        </p:nvSpPr>
        <p:spPr>
          <a:xfrm>
            <a:off x="13130784" y="26951026"/>
            <a:ext cx="12143232" cy="89208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57" name="Shape 55"/>
          <p:cNvSpPr/>
          <p:nvPr/>
        </p:nvSpPr>
        <p:spPr>
          <a:xfrm>
            <a:off x="25654406" y="26089661"/>
            <a:ext cx="12289536" cy="981882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5654406" y="26089661"/>
            <a:ext cx="12289536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5709270" y="26126237"/>
            <a:ext cx="121798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60" name="Text 58"/>
          <p:cNvSpPr/>
          <p:nvPr/>
        </p:nvSpPr>
        <p:spPr>
          <a:xfrm>
            <a:off x="25727558" y="26951026"/>
            <a:ext cx="12143232" cy="89208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61" name="Shape 59"/>
          <p:cNvSpPr/>
          <p:nvPr/>
        </p:nvSpPr>
        <p:spPr>
          <a:xfrm>
            <a:off x="460858" y="36062107"/>
            <a:ext cx="18587923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60858" y="36062107"/>
            <a:ext cx="18587923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515722" y="36098683"/>
            <a:ext cx="1847819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4200" dirty="0"/>
          </a:p>
        </p:txBody>
      </p:sp>
      <p:sp>
        <p:nvSpPr>
          <p:cNvPr id="64" name="Text 62"/>
          <p:cNvSpPr/>
          <p:nvPr/>
        </p:nvSpPr>
        <p:spPr>
          <a:xfrm>
            <a:off x="534010" y="36923472"/>
            <a:ext cx="18441619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  <p:sp>
        <p:nvSpPr>
          <p:cNvPr id="65" name="Shape 63"/>
          <p:cNvSpPr/>
          <p:nvPr/>
        </p:nvSpPr>
        <p:spPr>
          <a:xfrm>
            <a:off x="19356019" y="36062107"/>
            <a:ext cx="18587923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9356019" y="36062107"/>
            <a:ext cx="18587923" cy="80650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19410883" y="36098683"/>
            <a:ext cx="1847819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STATEMENT</a:t>
            </a:r>
            <a:endParaRPr lang="en-US" sz="4200" dirty="0"/>
          </a:p>
        </p:txBody>
      </p:sp>
      <p:sp>
        <p:nvSpPr>
          <p:cNvPr id="68" name="Text 66"/>
          <p:cNvSpPr/>
          <p:nvPr/>
        </p:nvSpPr>
        <p:spPr>
          <a:xfrm>
            <a:off x="19429171" y="36923472"/>
            <a:ext cx="18441619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work was supported by [Grant Agency, Grant Number]. Additional support from [institution or program].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