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8404800" cy="51206400"/>
  <p:notesSz cx="51206400" cy="384048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0" cy="512064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8404800" cy="585216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585216"/>
            <a:ext cx="38404800" cy="585216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1170432"/>
            <a:ext cx="38404800" cy="585216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755648"/>
            <a:ext cx="38404800" cy="585216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2340864"/>
            <a:ext cx="38404800" cy="585216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2926080"/>
            <a:ext cx="38404800" cy="585216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3511296"/>
            <a:ext cx="38404800" cy="585216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4096512"/>
            <a:ext cx="38404800" cy="585216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4681728"/>
            <a:ext cx="38404800" cy="585216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5266944"/>
            <a:ext cx="38404800" cy="585216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5852160"/>
            <a:ext cx="38404800" cy="585216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6437376"/>
            <a:ext cx="38404800" cy="585216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7022592"/>
            <a:ext cx="38404800" cy="585216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7607808"/>
            <a:ext cx="38404800" cy="585216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8404800" cy="819302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459504" y="819302"/>
            <a:ext cx="31485791" cy="27856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400" dirty="0">
                <a:solidFill>
                  <a:srgbClr val="FFFFFF"/>
                </a:solidFill>
                <a:latin typeface="Franklin Gothic Medium" pitchFamily="34" charset="0"/>
                <a:ea typeface="Franklin Gothic Medium" pitchFamily="34" charset="-122"/>
                <a:cs typeface="Franklin Gothic Medium" pitchFamily="34" charset="-120"/>
              </a:rPr>
              <a:t>Research Poster Title</a:t>
            </a:r>
            <a:endParaRPr lang="en-US" sz="11400" dirty="0"/>
          </a:p>
        </p:txBody>
      </p:sp>
      <p:sp>
        <p:nvSpPr>
          <p:cNvPr id="19" name="Text 17"/>
          <p:cNvSpPr/>
          <p:nvPr/>
        </p:nvSpPr>
        <p:spPr>
          <a:xfrm>
            <a:off x="3459504" y="3768791"/>
            <a:ext cx="31485791" cy="1474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20" name="Text 18"/>
          <p:cNvSpPr/>
          <p:nvPr/>
        </p:nvSpPr>
        <p:spPr>
          <a:xfrm>
            <a:off x="3459504" y="5243535"/>
            <a:ext cx="31485791" cy="22940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32714745" y="2732374"/>
            <a:ext cx="2046208" cy="2728277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32714745" y="4005072"/>
            <a:ext cx="204620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23" name="Shape 21"/>
          <p:cNvSpPr/>
          <p:nvPr/>
        </p:nvSpPr>
        <p:spPr>
          <a:xfrm>
            <a:off x="35129639" y="2732374"/>
            <a:ext cx="2046208" cy="2728277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35129639" y="4005072"/>
            <a:ext cx="204620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25" name="Shape 23"/>
          <p:cNvSpPr/>
          <p:nvPr/>
        </p:nvSpPr>
        <p:spPr>
          <a:xfrm>
            <a:off x="460858" y="8602675"/>
            <a:ext cx="12289536" cy="12886944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60858" y="8602675"/>
            <a:ext cx="12289536" cy="1075334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15722" y="8639251"/>
            <a:ext cx="12179808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</a:t>
            </a:r>
            <a:endParaRPr lang="en-US" sz="4800" dirty="0"/>
          </a:p>
        </p:txBody>
      </p:sp>
      <p:sp>
        <p:nvSpPr>
          <p:cNvPr id="28" name="Text 26"/>
          <p:cNvSpPr/>
          <p:nvPr/>
        </p:nvSpPr>
        <p:spPr>
          <a:xfrm>
            <a:off x="534010" y="9732874"/>
            <a:ext cx="12143232" cy="117201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29" name="Shape 27"/>
          <p:cNvSpPr/>
          <p:nvPr/>
        </p:nvSpPr>
        <p:spPr>
          <a:xfrm>
            <a:off x="13057632" y="8602675"/>
            <a:ext cx="12289536" cy="12886944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3057632" y="8602675"/>
            <a:ext cx="12289536" cy="1075334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3112496" y="8639251"/>
            <a:ext cx="12179808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32" name="Text 30"/>
          <p:cNvSpPr/>
          <p:nvPr/>
        </p:nvSpPr>
        <p:spPr>
          <a:xfrm>
            <a:off x="13130784" y="9732874"/>
            <a:ext cx="12143232" cy="117201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33" name="Shape 31"/>
          <p:cNvSpPr/>
          <p:nvPr/>
        </p:nvSpPr>
        <p:spPr>
          <a:xfrm>
            <a:off x="25654406" y="8602675"/>
            <a:ext cx="12289536" cy="12886944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5654406" y="8602675"/>
            <a:ext cx="12289536" cy="1075334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5709270" y="8639251"/>
            <a:ext cx="12179808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OBJECTIVES</a:t>
            </a:r>
            <a:endParaRPr lang="en-US" sz="4800" dirty="0"/>
          </a:p>
        </p:txBody>
      </p:sp>
      <p:sp>
        <p:nvSpPr>
          <p:cNvPr id="36" name="Text 34"/>
          <p:cNvSpPr/>
          <p:nvPr/>
        </p:nvSpPr>
        <p:spPr>
          <a:xfrm>
            <a:off x="25727558" y="9732874"/>
            <a:ext cx="12143232" cy="117201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your specific aims or hypotheses. List what you set out to test, measure, or demonstrate in this study.</a:t>
            </a:r>
            <a:endParaRPr lang="en-US" sz="3900" dirty="0"/>
          </a:p>
        </p:txBody>
      </p:sp>
      <p:sp>
        <p:nvSpPr>
          <p:cNvPr id="37" name="Shape 35"/>
          <p:cNvSpPr/>
          <p:nvPr/>
        </p:nvSpPr>
        <p:spPr>
          <a:xfrm>
            <a:off x="460858" y="21694445"/>
            <a:ext cx="12289536" cy="12886944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460858" y="21694445"/>
            <a:ext cx="12289536" cy="1075334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15722" y="21731021"/>
            <a:ext cx="12179808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</a:t>
            </a:r>
            <a:endParaRPr lang="en-US" sz="4800" dirty="0"/>
          </a:p>
        </p:txBody>
      </p:sp>
      <p:sp>
        <p:nvSpPr>
          <p:cNvPr id="40" name="Text 38"/>
          <p:cNvSpPr/>
          <p:nvPr/>
        </p:nvSpPr>
        <p:spPr>
          <a:xfrm>
            <a:off x="534010" y="22824643"/>
            <a:ext cx="12143232" cy="117201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41" name="Shape 39"/>
          <p:cNvSpPr/>
          <p:nvPr/>
        </p:nvSpPr>
        <p:spPr>
          <a:xfrm>
            <a:off x="13057632" y="21694445"/>
            <a:ext cx="12289536" cy="12886944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13057632" y="21694445"/>
            <a:ext cx="12289536" cy="1075334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13112496" y="21731021"/>
            <a:ext cx="12179808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4800" dirty="0"/>
          </a:p>
        </p:txBody>
      </p:sp>
      <p:sp>
        <p:nvSpPr>
          <p:cNvPr id="44" name="Text 42"/>
          <p:cNvSpPr/>
          <p:nvPr/>
        </p:nvSpPr>
        <p:spPr>
          <a:xfrm>
            <a:off x="13130784" y="22824643"/>
            <a:ext cx="12143232" cy="117201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45" name="Shape 43"/>
          <p:cNvSpPr/>
          <p:nvPr/>
        </p:nvSpPr>
        <p:spPr>
          <a:xfrm>
            <a:off x="25654406" y="21694445"/>
            <a:ext cx="12289536" cy="12886944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25654406" y="21694445"/>
            <a:ext cx="12289536" cy="1075334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25709270" y="21731021"/>
            <a:ext cx="12179808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48" name="Text 46"/>
          <p:cNvSpPr/>
          <p:nvPr/>
        </p:nvSpPr>
        <p:spPr>
          <a:xfrm>
            <a:off x="25727558" y="22824643"/>
            <a:ext cx="12143232" cy="117201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49" name="Shape 47"/>
          <p:cNvSpPr/>
          <p:nvPr/>
        </p:nvSpPr>
        <p:spPr>
          <a:xfrm>
            <a:off x="460858" y="34786214"/>
            <a:ext cx="12289536" cy="13091770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460858" y="34786214"/>
            <a:ext cx="12289536" cy="1075334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515722" y="34822790"/>
            <a:ext cx="12179808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52" name="Text 50"/>
          <p:cNvSpPr/>
          <p:nvPr/>
        </p:nvSpPr>
        <p:spPr>
          <a:xfrm>
            <a:off x="534010" y="35916413"/>
            <a:ext cx="12143232" cy="119249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53" name="Shape 51"/>
          <p:cNvSpPr/>
          <p:nvPr/>
        </p:nvSpPr>
        <p:spPr>
          <a:xfrm>
            <a:off x="13057632" y="34786214"/>
            <a:ext cx="12289536" cy="13091770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13057632" y="34786214"/>
            <a:ext cx="12289536" cy="1075334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13112496" y="34822790"/>
            <a:ext cx="12179808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WORK</a:t>
            </a:r>
            <a:endParaRPr lang="en-US" sz="4800" dirty="0"/>
          </a:p>
        </p:txBody>
      </p:sp>
      <p:sp>
        <p:nvSpPr>
          <p:cNvPr id="56" name="Text 54"/>
          <p:cNvSpPr/>
          <p:nvPr/>
        </p:nvSpPr>
        <p:spPr>
          <a:xfrm>
            <a:off x="13130784" y="35916413"/>
            <a:ext cx="12143232" cy="119249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Outline planned follow-up experiments, clinical applications, or next steps that build on this work (optional section).</a:t>
            </a:r>
            <a:endParaRPr lang="en-US" sz="3900" dirty="0"/>
          </a:p>
        </p:txBody>
      </p:sp>
      <p:sp>
        <p:nvSpPr>
          <p:cNvPr id="57" name="Shape 55"/>
          <p:cNvSpPr/>
          <p:nvPr/>
        </p:nvSpPr>
        <p:spPr>
          <a:xfrm>
            <a:off x="25654406" y="34786214"/>
            <a:ext cx="12289536" cy="13091770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25654406" y="34786214"/>
            <a:ext cx="12289536" cy="1075334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25709270" y="34822790"/>
            <a:ext cx="12179808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60" name="Text 58"/>
          <p:cNvSpPr/>
          <p:nvPr/>
        </p:nvSpPr>
        <p:spPr>
          <a:xfrm>
            <a:off x="25727558" y="35916413"/>
            <a:ext cx="12143232" cy="119249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Author B. (2023). Proceedings of Example Conference.</a:t>
            </a:r>
            <a:endParaRPr lang="en-US" sz="3900" dirty="0"/>
          </a:p>
        </p:txBody>
      </p:sp>
      <p:sp>
        <p:nvSpPr>
          <p:cNvPr id="61" name="Shape 59"/>
          <p:cNvSpPr/>
          <p:nvPr/>
        </p:nvSpPr>
        <p:spPr>
          <a:xfrm>
            <a:off x="460858" y="48082810"/>
            <a:ext cx="18587923" cy="2816352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460858" y="48082810"/>
            <a:ext cx="18587923" cy="1075334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515722" y="48119386"/>
            <a:ext cx="18478195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ACKNOWLEDGMENTS</a:t>
            </a:r>
            <a:endParaRPr lang="en-US" sz="4800" dirty="0"/>
          </a:p>
        </p:txBody>
      </p:sp>
      <p:sp>
        <p:nvSpPr>
          <p:cNvPr id="64" name="Text 62"/>
          <p:cNvSpPr/>
          <p:nvPr/>
        </p:nvSpPr>
        <p:spPr>
          <a:xfrm>
            <a:off x="534010" y="49213008"/>
            <a:ext cx="18441619" cy="16495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collaborators, core facilities, study participants, and anyone who supported this research.</a:t>
            </a:r>
            <a:endParaRPr lang="en-US" sz="3900" dirty="0"/>
          </a:p>
        </p:txBody>
      </p:sp>
      <p:sp>
        <p:nvSpPr>
          <p:cNvPr id="65" name="Shape 63"/>
          <p:cNvSpPr/>
          <p:nvPr/>
        </p:nvSpPr>
        <p:spPr>
          <a:xfrm>
            <a:off x="19356019" y="48082810"/>
            <a:ext cx="18587923" cy="2816352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19356019" y="48082810"/>
            <a:ext cx="18587923" cy="1075334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19410883" y="48119386"/>
            <a:ext cx="18478195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STATEMENT</a:t>
            </a:r>
            <a:endParaRPr lang="en-US" sz="4800" dirty="0"/>
          </a:p>
        </p:txBody>
      </p:sp>
      <p:sp>
        <p:nvSpPr>
          <p:cNvPr id="68" name="Text 66"/>
          <p:cNvSpPr/>
          <p:nvPr/>
        </p:nvSpPr>
        <p:spPr>
          <a:xfrm>
            <a:off x="19429171" y="49213008"/>
            <a:ext cx="18441619" cy="16495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work was supported by [Grant Agency, Grant Number]. Additional support from [institution or program].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