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388280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148158" y="880990"/>
            <a:ext cx="2338523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374181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526694" y="310680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310680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314338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599846" y="362252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14923008" y="310680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23008" y="310680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4977872" y="314338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4996160" y="362252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29319322" y="310680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319322" y="310680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74186" y="314338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29392474" y="362252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526694" y="891091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891091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894749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599846" y="942663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14923008" y="891091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4923008" y="891091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4977872" y="894749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14996160" y="942663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29319322" y="8910916"/>
            <a:ext cx="14045184" cy="5716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9319322" y="891091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9374186" y="894749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29392474" y="9426638"/>
            <a:ext cx="13898880" cy="51640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526694" y="14715026"/>
            <a:ext cx="14045184" cy="580411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526694" y="1471502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81558" y="1475160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599846" y="15230748"/>
            <a:ext cx="13898880" cy="5251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53" name="Shape 51"/>
          <p:cNvSpPr/>
          <p:nvPr/>
        </p:nvSpPr>
        <p:spPr>
          <a:xfrm>
            <a:off x="14923008" y="14715026"/>
            <a:ext cx="14045184" cy="580411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4923008" y="1471502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4977872" y="1475160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56" name="Text 54"/>
          <p:cNvSpPr/>
          <p:nvPr/>
        </p:nvSpPr>
        <p:spPr>
          <a:xfrm>
            <a:off x="14996160" y="15230748"/>
            <a:ext cx="13898880" cy="5251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57" name="Shape 55"/>
          <p:cNvSpPr/>
          <p:nvPr/>
        </p:nvSpPr>
        <p:spPr>
          <a:xfrm>
            <a:off x="29319322" y="14715026"/>
            <a:ext cx="14045184" cy="580411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319322" y="14715026"/>
            <a:ext cx="14045184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374186" y="14751602"/>
            <a:ext cx="139354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60" name="Text 58"/>
          <p:cNvSpPr/>
          <p:nvPr/>
        </p:nvSpPr>
        <p:spPr>
          <a:xfrm>
            <a:off x="29392474" y="15230748"/>
            <a:ext cx="13898880" cy="52518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61" name="Shape 59"/>
          <p:cNvSpPr/>
          <p:nvPr/>
        </p:nvSpPr>
        <p:spPr>
          <a:xfrm>
            <a:off x="526694" y="20606918"/>
            <a:ext cx="21243341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26694" y="20606918"/>
            <a:ext cx="21243341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581558" y="20643494"/>
            <a:ext cx="2113361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64" name="Text 62"/>
          <p:cNvSpPr/>
          <p:nvPr/>
        </p:nvSpPr>
        <p:spPr>
          <a:xfrm>
            <a:off x="599846" y="21122640"/>
            <a:ext cx="21097037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  <p:sp>
        <p:nvSpPr>
          <p:cNvPr id="65" name="Shape 63"/>
          <p:cNvSpPr/>
          <p:nvPr/>
        </p:nvSpPr>
        <p:spPr>
          <a:xfrm>
            <a:off x="22121165" y="20606918"/>
            <a:ext cx="21243341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2121165" y="20606918"/>
            <a:ext cx="21243341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2176029" y="20643494"/>
            <a:ext cx="2113361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3400" dirty="0"/>
          </a:p>
        </p:txBody>
      </p:sp>
      <p:sp>
        <p:nvSpPr>
          <p:cNvPr id="68" name="Text 66"/>
          <p:cNvSpPr/>
          <p:nvPr/>
        </p:nvSpPr>
        <p:spPr>
          <a:xfrm>
            <a:off x="22194317" y="21122640"/>
            <a:ext cx="21097037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