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43891200" cy="32918400"/>
  <p:notesSz cx="32918400" cy="438912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3891200" cy="329184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43891200" cy="256590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256590"/>
            <a:ext cx="43891200" cy="256590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513179"/>
            <a:ext cx="43891200" cy="256590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769769"/>
            <a:ext cx="43891200" cy="256590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1026358"/>
            <a:ext cx="43891200" cy="256590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1282948"/>
            <a:ext cx="43891200" cy="256590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1539537"/>
            <a:ext cx="43891200" cy="256590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1796127"/>
            <a:ext cx="43891200" cy="256590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2052716"/>
            <a:ext cx="43891200" cy="256590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2309306"/>
            <a:ext cx="43891200" cy="256590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2565896"/>
            <a:ext cx="43891200" cy="256590"/>
          </a:xfrm>
          <a:prstGeom prst="rect">
            <a:avLst/>
          </a:prstGeom>
          <a:solidFill>
            <a:srgbClr val="F9731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2822485"/>
            <a:ext cx="43891200" cy="256590"/>
          </a:xfrm>
          <a:prstGeom prst="rect">
            <a:avLst/>
          </a:prstGeom>
          <a:solidFill>
            <a:srgbClr val="F9731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3079075"/>
            <a:ext cx="43891200" cy="256590"/>
          </a:xfrm>
          <a:prstGeom prst="rect">
            <a:avLst/>
          </a:prstGeom>
          <a:solidFill>
            <a:srgbClr val="F9731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3335664"/>
            <a:ext cx="43891200" cy="256590"/>
          </a:xfrm>
          <a:prstGeom prst="rect">
            <a:avLst/>
          </a:prstGeom>
          <a:solidFill>
            <a:srgbClr val="F9731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43891200" cy="3592254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953719" y="287380"/>
            <a:ext cx="35983761" cy="16341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700" dirty="0">
                <a:solidFill>
                  <a:srgbClr val="FFFFFF"/>
                </a:solidFill>
                <a:latin typeface="Franklin Gothic Medium" pitchFamily="34" charset="0"/>
                <a:ea typeface="Franklin Gothic Medium" pitchFamily="34" charset="-122"/>
                <a:cs typeface="Franklin Gothic Medium" pitchFamily="34" charset="-120"/>
              </a:rPr>
              <a:t>Research Poster Title</a:t>
            </a:r>
            <a:endParaRPr lang="en-US" sz="9700" dirty="0"/>
          </a:p>
        </p:txBody>
      </p:sp>
      <p:sp>
        <p:nvSpPr>
          <p:cNvPr id="19" name="Text 17"/>
          <p:cNvSpPr/>
          <p:nvPr/>
        </p:nvSpPr>
        <p:spPr>
          <a:xfrm>
            <a:off x="3953719" y="2084987"/>
            <a:ext cx="35983761" cy="413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Jane Smith¹, Dr. John Doe²</a:t>
            </a:r>
            <a:endParaRPr lang="en-US" sz="2500" dirty="0"/>
          </a:p>
        </p:txBody>
      </p:sp>
      <p:sp>
        <p:nvSpPr>
          <p:cNvPr id="20" name="Text 18"/>
          <p:cNvSpPr/>
          <p:nvPr/>
        </p:nvSpPr>
        <p:spPr>
          <a:xfrm>
            <a:off x="3953719" y="2661806"/>
            <a:ext cx="35983761" cy="64306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¹Department of Biology, University Name</a:t>
            </a:r>
            <a:endParaRPr lang="en-US" sz="1900" dirty="0"/>
          </a:p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²Institute of Research, City</a:t>
            </a:r>
            <a:endParaRPr lang="en-US" sz="1900" dirty="0"/>
          </a:p>
        </p:txBody>
      </p:sp>
      <p:sp>
        <p:nvSpPr>
          <p:cNvPr id="21" name="Shape 19"/>
          <p:cNvSpPr/>
          <p:nvPr/>
        </p:nvSpPr>
        <p:spPr>
          <a:xfrm>
            <a:off x="37388280" y="919181"/>
            <a:ext cx="2338523" cy="1753892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dash"/>
          </a:ln>
        </p:spPr>
      </p:sp>
      <p:sp>
        <p:nvSpPr>
          <p:cNvPr id="22" name="Text 20"/>
          <p:cNvSpPr/>
          <p:nvPr/>
        </p:nvSpPr>
        <p:spPr>
          <a:xfrm>
            <a:off x="37388280" y="1704687"/>
            <a:ext cx="2338523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Institute / University Logos</a:t>
            </a:r>
            <a:endParaRPr lang="en-US" sz="2600" dirty="0"/>
          </a:p>
        </p:txBody>
      </p:sp>
      <p:sp>
        <p:nvSpPr>
          <p:cNvPr id="23" name="Shape 21"/>
          <p:cNvSpPr/>
          <p:nvPr/>
        </p:nvSpPr>
        <p:spPr>
          <a:xfrm>
            <a:off x="40148158" y="919181"/>
            <a:ext cx="2338523" cy="1753892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dash"/>
          </a:ln>
        </p:spPr>
      </p:sp>
      <p:sp>
        <p:nvSpPr>
          <p:cNvPr id="24" name="Text 22"/>
          <p:cNvSpPr/>
          <p:nvPr/>
        </p:nvSpPr>
        <p:spPr>
          <a:xfrm>
            <a:off x="40148158" y="1704687"/>
            <a:ext cx="2338523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Funding Agency Logos</a:t>
            </a:r>
            <a:endParaRPr lang="en-US" sz="2600" dirty="0"/>
          </a:p>
        </p:txBody>
      </p:sp>
      <p:sp>
        <p:nvSpPr>
          <p:cNvPr id="25" name="Shape 23"/>
          <p:cNvSpPr/>
          <p:nvPr/>
        </p:nvSpPr>
        <p:spPr>
          <a:xfrm>
            <a:off x="526694" y="3855601"/>
            <a:ext cx="14045184" cy="8842694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26694" y="3855601"/>
            <a:ext cx="14045184" cy="691286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81558" y="3892177"/>
            <a:ext cx="13935456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ABSTRACT</a:t>
            </a:r>
            <a:endParaRPr lang="en-US" sz="4100" dirty="0"/>
          </a:p>
        </p:txBody>
      </p:sp>
      <p:sp>
        <p:nvSpPr>
          <p:cNvPr id="28" name="Text 26"/>
          <p:cNvSpPr/>
          <p:nvPr/>
        </p:nvSpPr>
        <p:spPr>
          <a:xfrm>
            <a:off x="599846" y="4601751"/>
            <a:ext cx="13898880" cy="80599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400" dirty="0"/>
          </a:p>
        </p:txBody>
      </p:sp>
      <p:sp>
        <p:nvSpPr>
          <p:cNvPr id="29" name="Shape 27"/>
          <p:cNvSpPr/>
          <p:nvPr/>
        </p:nvSpPr>
        <p:spPr>
          <a:xfrm>
            <a:off x="14923008" y="3855601"/>
            <a:ext cx="14045184" cy="8842694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4923008" y="3855601"/>
            <a:ext cx="14045184" cy="691286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14977872" y="3892177"/>
            <a:ext cx="13935456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INTRODUCTION</a:t>
            </a:r>
            <a:endParaRPr lang="en-US" sz="4100" dirty="0"/>
          </a:p>
        </p:txBody>
      </p:sp>
      <p:sp>
        <p:nvSpPr>
          <p:cNvPr id="32" name="Text 30"/>
          <p:cNvSpPr/>
          <p:nvPr/>
        </p:nvSpPr>
        <p:spPr>
          <a:xfrm>
            <a:off x="14996160" y="4601751"/>
            <a:ext cx="13898880" cy="80599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400" dirty="0"/>
          </a:p>
        </p:txBody>
      </p:sp>
      <p:sp>
        <p:nvSpPr>
          <p:cNvPr id="33" name="Shape 31"/>
          <p:cNvSpPr/>
          <p:nvPr/>
        </p:nvSpPr>
        <p:spPr>
          <a:xfrm>
            <a:off x="29319322" y="3855601"/>
            <a:ext cx="14045184" cy="8842694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29319322" y="3855601"/>
            <a:ext cx="14045184" cy="691286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9374186" y="3892177"/>
            <a:ext cx="13935456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OBJECTIVES</a:t>
            </a:r>
            <a:endParaRPr lang="en-US" sz="4100" dirty="0"/>
          </a:p>
        </p:txBody>
      </p:sp>
      <p:sp>
        <p:nvSpPr>
          <p:cNvPr id="36" name="Text 34"/>
          <p:cNvSpPr/>
          <p:nvPr/>
        </p:nvSpPr>
        <p:spPr>
          <a:xfrm>
            <a:off x="29392474" y="4601751"/>
            <a:ext cx="13898880" cy="80599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your specific aims or hypotheses. List what you set out to test, measure, or demonstrate in this study.</a:t>
            </a:r>
            <a:endParaRPr lang="en-US" sz="3400" dirty="0"/>
          </a:p>
        </p:txBody>
      </p:sp>
      <p:sp>
        <p:nvSpPr>
          <p:cNvPr id="37" name="Shape 35"/>
          <p:cNvSpPr/>
          <p:nvPr/>
        </p:nvSpPr>
        <p:spPr>
          <a:xfrm>
            <a:off x="526694" y="12829969"/>
            <a:ext cx="14045184" cy="8842694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26694" y="12829969"/>
            <a:ext cx="14045184" cy="691286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81558" y="12866545"/>
            <a:ext cx="13935456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METHODS</a:t>
            </a:r>
            <a:endParaRPr lang="en-US" sz="4100" dirty="0"/>
          </a:p>
        </p:txBody>
      </p:sp>
      <p:sp>
        <p:nvSpPr>
          <p:cNvPr id="40" name="Text 38"/>
          <p:cNvSpPr/>
          <p:nvPr/>
        </p:nvSpPr>
        <p:spPr>
          <a:xfrm>
            <a:off x="599846" y="13576119"/>
            <a:ext cx="13898880" cy="80599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400" dirty="0"/>
          </a:p>
        </p:txBody>
      </p:sp>
      <p:sp>
        <p:nvSpPr>
          <p:cNvPr id="41" name="Shape 39"/>
          <p:cNvSpPr/>
          <p:nvPr/>
        </p:nvSpPr>
        <p:spPr>
          <a:xfrm>
            <a:off x="14923008" y="12829969"/>
            <a:ext cx="14045184" cy="8842694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14923008" y="12829969"/>
            <a:ext cx="14045184" cy="691286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14977872" y="12866545"/>
            <a:ext cx="13935456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</a:t>
            </a:r>
            <a:endParaRPr lang="en-US" sz="4100" dirty="0"/>
          </a:p>
        </p:txBody>
      </p:sp>
      <p:sp>
        <p:nvSpPr>
          <p:cNvPr id="44" name="Text 42"/>
          <p:cNvSpPr/>
          <p:nvPr/>
        </p:nvSpPr>
        <p:spPr>
          <a:xfrm>
            <a:off x="14996160" y="13576119"/>
            <a:ext cx="13898880" cy="80599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400" dirty="0"/>
          </a:p>
        </p:txBody>
      </p:sp>
      <p:sp>
        <p:nvSpPr>
          <p:cNvPr id="45" name="Shape 43"/>
          <p:cNvSpPr/>
          <p:nvPr/>
        </p:nvSpPr>
        <p:spPr>
          <a:xfrm>
            <a:off x="29319322" y="12829969"/>
            <a:ext cx="14045184" cy="8842694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29319322" y="12829969"/>
            <a:ext cx="14045184" cy="691286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29374186" y="12866545"/>
            <a:ext cx="13935456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DISCUSSION</a:t>
            </a:r>
            <a:endParaRPr lang="en-US" sz="4100" dirty="0"/>
          </a:p>
        </p:txBody>
      </p:sp>
      <p:sp>
        <p:nvSpPr>
          <p:cNvPr id="48" name="Text 46"/>
          <p:cNvSpPr/>
          <p:nvPr/>
        </p:nvSpPr>
        <p:spPr>
          <a:xfrm>
            <a:off x="29392474" y="13576119"/>
            <a:ext cx="13898880" cy="80599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400" dirty="0"/>
          </a:p>
        </p:txBody>
      </p:sp>
      <p:sp>
        <p:nvSpPr>
          <p:cNvPr id="49" name="Shape 47"/>
          <p:cNvSpPr/>
          <p:nvPr/>
        </p:nvSpPr>
        <p:spPr>
          <a:xfrm>
            <a:off x="526694" y="21804336"/>
            <a:ext cx="14045184" cy="8974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526694" y="21804336"/>
            <a:ext cx="14045184" cy="691286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581558" y="21840912"/>
            <a:ext cx="13935456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CONCLUSION</a:t>
            </a:r>
            <a:endParaRPr lang="en-US" sz="4100" dirty="0"/>
          </a:p>
        </p:txBody>
      </p:sp>
      <p:sp>
        <p:nvSpPr>
          <p:cNvPr id="52" name="Text 50"/>
          <p:cNvSpPr/>
          <p:nvPr/>
        </p:nvSpPr>
        <p:spPr>
          <a:xfrm>
            <a:off x="599846" y="22550487"/>
            <a:ext cx="13898880" cy="819164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the key takeaways and broader impact of your findings. Emphasize the main message you want viewers to remember.</a:t>
            </a:r>
            <a:endParaRPr lang="en-US" sz="3400" dirty="0"/>
          </a:p>
        </p:txBody>
      </p:sp>
      <p:sp>
        <p:nvSpPr>
          <p:cNvPr id="53" name="Shape 51"/>
          <p:cNvSpPr/>
          <p:nvPr/>
        </p:nvSpPr>
        <p:spPr>
          <a:xfrm>
            <a:off x="14923008" y="21804336"/>
            <a:ext cx="14045184" cy="8974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14923008" y="21804336"/>
            <a:ext cx="14045184" cy="691286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14977872" y="21840912"/>
            <a:ext cx="13935456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FUTURE WORK</a:t>
            </a:r>
            <a:endParaRPr lang="en-US" sz="4100" dirty="0"/>
          </a:p>
        </p:txBody>
      </p:sp>
      <p:sp>
        <p:nvSpPr>
          <p:cNvPr id="56" name="Text 54"/>
          <p:cNvSpPr/>
          <p:nvPr/>
        </p:nvSpPr>
        <p:spPr>
          <a:xfrm>
            <a:off x="14996160" y="22550487"/>
            <a:ext cx="13898880" cy="819164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Outline planned follow-up experiments, clinical applications, or next steps that build on this work (optional section).</a:t>
            </a:r>
            <a:endParaRPr lang="en-US" sz="3400" dirty="0"/>
          </a:p>
        </p:txBody>
      </p:sp>
      <p:sp>
        <p:nvSpPr>
          <p:cNvPr id="57" name="Shape 55"/>
          <p:cNvSpPr/>
          <p:nvPr/>
        </p:nvSpPr>
        <p:spPr>
          <a:xfrm>
            <a:off x="29319322" y="21804336"/>
            <a:ext cx="14045184" cy="8974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29319322" y="21804336"/>
            <a:ext cx="14045184" cy="691286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29374186" y="21840912"/>
            <a:ext cx="13935456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REFERENCES</a:t>
            </a:r>
            <a:endParaRPr lang="en-US" sz="4100" dirty="0"/>
          </a:p>
        </p:txBody>
      </p:sp>
      <p:sp>
        <p:nvSpPr>
          <p:cNvPr id="60" name="Text 58"/>
          <p:cNvSpPr/>
          <p:nvPr/>
        </p:nvSpPr>
        <p:spPr>
          <a:xfrm>
            <a:off x="29392474" y="22550487"/>
            <a:ext cx="13898880" cy="819164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Author A. et al. (2024). Journal Name.</a:t>
            </a:r>
            <a:endParaRPr lang="en-US" sz="3400" dirty="0"/>
          </a:p>
          <a:p>
            <a:pPr indent="0" marL="0">
              <a:buNone/>
            </a:pPr>
            <a:r>
              <a:rPr lang="en-US" sz="34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Author B. (2023). Proceedings of Example Conference.</a:t>
            </a:r>
            <a:endParaRPr lang="en-US" sz="3400" dirty="0"/>
          </a:p>
        </p:txBody>
      </p:sp>
      <p:sp>
        <p:nvSpPr>
          <p:cNvPr id="61" name="Shape 59"/>
          <p:cNvSpPr/>
          <p:nvPr/>
        </p:nvSpPr>
        <p:spPr>
          <a:xfrm>
            <a:off x="526694" y="30910378"/>
            <a:ext cx="21243341" cy="1810512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526694" y="30910378"/>
            <a:ext cx="21243341" cy="691286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581558" y="30946954"/>
            <a:ext cx="21133613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ACKNOWLEDGMENTS</a:t>
            </a:r>
            <a:endParaRPr lang="en-US" sz="4100" dirty="0"/>
          </a:p>
        </p:txBody>
      </p:sp>
      <p:sp>
        <p:nvSpPr>
          <p:cNvPr id="64" name="Text 62"/>
          <p:cNvSpPr/>
          <p:nvPr/>
        </p:nvSpPr>
        <p:spPr>
          <a:xfrm>
            <a:off x="599846" y="31656528"/>
            <a:ext cx="21097037" cy="102778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Thank collaborators, core facilities, study participants, and anyone who supported this research.</a:t>
            </a:r>
            <a:endParaRPr lang="en-US" sz="3400" dirty="0"/>
          </a:p>
        </p:txBody>
      </p:sp>
      <p:sp>
        <p:nvSpPr>
          <p:cNvPr id="65" name="Shape 63"/>
          <p:cNvSpPr/>
          <p:nvPr/>
        </p:nvSpPr>
        <p:spPr>
          <a:xfrm>
            <a:off x="22121165" y="30910378"/>
            <a:ext cx="21243341" cy="1810512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66" name="Shape 64"/>
          <p:cNvSpPr/>
          <p:nvPr/>
        </p:nvSpPr>
        <p:spPr>
          <a:xfrm>
            <a:off x="22121165" y="30910378"/>
            <a:ext cx="21243341" cy="691286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67" name="Text 65"/>
          <p:cNvSpPr/>
          <p:nvPr/>
        </p:nvSpPr>
        <p:spPr>
          <a:xfrm>
            <a:off x="22176029" y="30946954"/>
            <a:ext cx="21133613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FUNDING STATEMENT</a:t>
            </a:r>
            <a:endParaRPr lang="en-US" sz="4100" dirty="0"/>
          </a:p>
        </p:txBody>
      </p:sp>
      <p:sp>
        <p:nvSpPr>
          <p:cNvPr id="68" name="Text 66"/>
          <p:cNvSpPr/>
          <p:nvPr/>
        </p:nvSpPr>
        <p:spPr>
          <a:xfrm>
            <a:off x="22194317" y="31656528"/>
            <a:ext cx="21097037" cy="102778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work was supported by [Grant Agency, Grant Number]. Additional support from [institution or program].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