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43891200"/>
  <p:notesSz cx="438912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50161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01614"/>
            <a:ext cx="43891200" cy="50161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003227"/>
            <a:ext cx="43891200" cy="50161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504841"/>
            <a:ext cx="43891200" cy="50161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2006455"/>
            <a:ext cx="43891200" cy="50161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508069"/>
            <a:ext cx="43891200" cy="50161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3009682"/>
            <a:ext cx="43891200" cy="50161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511296"/>
            <a:ext cx="43891200" cy="50161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4012910"/>
            <a:ext cx="43891200" cy="50161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4514523"/>
            <a:ext cx="43891200" cy="50161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5016137"/>
            <a:ext cx="43891200" cy="501614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5517751"/>
            <a:ext cx="43891200" cy="501614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6019365"/>
            <a:ext cx="43891200" cy="501614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6520978"/>
            <a:ext cx="43891200" cy="501614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702259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953719" y="702259"/>
            <a:ext cx="35983761" cy="23876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300" dirty="0">
                <a:solidFill>
                  <a:srgbClr val="FFFFFF"/>
                </a:solidFill>
                <a:latin typeface="Franklin Gothic Medium" pitchFamily="34" charset="0"/>
                <a:ea typeface="Franklin Gothic Medium" pitchFamily="34" charset="-122"/>
                <a:cs typeface="Franklin Gothic Medium" pitchFamily="34" charset="-120"/>
              </a:rPr>
              <a:t>Research Poster Title</a:t>
            </a:r>
            <a:endParaRPr lang="en-US" sz="11300" dirty="0"/>
          </a:p>
        </p:txBody>
      </p:sp>
      <p:sp>
        <p:nvSpPr>
          <p:cNvPr id="19" name="Text 17"/>
          <p:cNvSpPr/>
          <p:nvPr/>
        </p:nvSpPr>
        <p:spPr>
          <a:xfrm>
            <a:off x="3953719" y="3230392"/>
            <a:ext cx="35983761" cy="1264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0" name="Text 18"/>
          <p:cNvSpPr/>
          <p:nvPr/>
        </p:nvSpPr>
        <p:spPr>
          <a:xfrm>
            <a:off x="3953719" y="4494459"/>
            <a:ext cx="35983761" cy="19663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37388280" y="2342034"/>
            <a:ext cx="2338523" cy="2338523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7388280" y="3419856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40148158" y="2342034"/>
            <a:ext cx="2338523" cy="2338523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0148158" y="3419856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5" name="Shape 23"/>
          <p:cNvSpPr/>
          <p:nvPr/>
        </p:nvSpPr>
        <p:spPr>
          <a:xfrm>
            <a:off x="526694" y="7373722"/>
            <a:ext cx="14045184" cy="1104595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26694" y="7373722"/>
            <a:ext cx="14045184" cy="921715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81558" y="7410298"/>
            <a:ext cx="1393545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8" name="Text 26"/>
          <p:cNvSpPr/>
          <p:nvPr/>
        </p:nvSpPr>
        <p:spPr>
          <a:xfrm>
            <a:off x="599846" y="8350301"/>
            <a:ext cx="13898880" cy="100327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14923008" y="7373722"/>
            <a:ext cx="14045184" cy="1104595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4923008" y="7373722"/>
            <a:ext cx="14045184" cy="921715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4977872" y="7410298"/>
            <a:ext cx="1393545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32" name="Text 30"/>
          <p:cNvSpPr/>
          <p:nvPr/>
        </p:nvSpPr>
        <p:spPr>
          <a:xfrm>
            <a:off x="14996160" y="8350301"/>
            <a:ext cx="13898880" cy="100327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33" name="Shape 31"/>
          <p:cNvSpPr/>
          <p:nvPr/>
        </p:nvSpPr>
        <p:spPr>
          <a:xfrm>
            <a:off x="29319322" y="7373722"/>
            <a:ext cx="14045184" cy="1104595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9319322" y="7373722"/>
            <a:ext cx="14045184" cy="921715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9374186" y="7410298"/>
            <a:ext cx="1393545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6" name="Text 34"/>
          <p:cNvSpPr/>
          <p:nvPr/>
        </p:nvSpPr>
        <p:spPr>
          <a:xfrm>
            <a:off x="29392474" y="8350301"/>
            <a:ext cx="13898880" cy="100327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7" name="Shape 35"/>
          <p:cNvSpPr/>
          <p:nvPr/>
        </p:nvSpPr>
        <p:spPr>
          <a:xfrm>
            <a:off x="526694" y="18595238"/>
            <a:ext cx="14045184" cy="1104595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26694" y="18595238"/>
            <a:ext cx="14045184" cy="921715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81558" y="18631814"/>
            <a:ext cx="1393545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4800" dirty="0"/>
          </a:p>
        </p:txBody>
      </p:sp>
      <p:sp>
        <p:nvSpPr>
          <p:cNvPr id="40" name="Text 38"/>
          <p:cNvSpPr/>
          <p:nvPr/>
        </p:nvSpPr>
        <p:spPr>
          <a:xfrm>
            <a:off x="599846" y="19571818"/>
            <a:ext cx="13898880" cy="100327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14923008" y="18595238"/>
            <a:ext cx="14045184" cy="1104595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4923008" y="18595238"/>
            <a:ext cx="14045184" cy="921715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4977872" y="18631814"/>
            <a:ext cx="1393545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4800" dirty="0"/>
          </a:p>
        </p:txBody>
      </p:sp>
      <p:sp>
        <p:nvSpPr>
          <p:cNvPr id="44" name="Text 42"/>
          <p:cNvSpPr/>
          <p:nvPr/>
        </p:nvSpPr>
        <p:spPr>
          <a:xfrm>
            <a:off x="14996160" y="19571818"/>
            <a:ext cx="13898880" cy="100327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45" name="Shape 43"/>
          <p:cNvSpPr/>
          <p:nvPr/>
        </p:nvSpPr>
        <p:spPr>
          <a:xfrm>
            <a:off x="29319322" y="18595238"/>
            <a:ext cx="14045184" cy="1104595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9319322" y="18595238"/>
            <a:ext cx="14045184" cy="921715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9374186" y="18631814"/>
            <a:ext cx="1393545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48" name="Text 46"/>
          <p:cNvSpPr/>
          <p:nvPr/>
        </p:nvSpPr>
        <p:spPr>
          <a:xfrm>
            <a:off x="29392474" y="19571818"/>
            <a:ext cx="13898880" cy="100327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49" name="Shape 47"/>
          <p:cNvSpPr/>
          <p:nvPr/>
        </p:nvSpPr>
        <p:spPr>
          <a:xfrm>
            <a:off x="526694" y="29816755"/>
            <a:ext cx="14045184" cy="1122151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526694" y="29816755"/>
            <a:ext cx="14045184" cy="921715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81558" y="29853331"/>
            <a:ext cx="1393545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52" name="Text 50"/>
          <p:cNvSpPr/>
          <p:nvPr/>
        </p:nvSpPr>
        <p:spPr>
          <a:xfrm>
            <a:off x="599846" y="30793334"/>
            <a:ext cx="13898880" cy="102083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53" name="Shape 51"/>
          <p:cNvSpPr/>
          <p:nvPr/>
        </p:nvSpPr>
        <p:spPr>
          <a:xfrm>
            <a:off x="14923008" y="29816755"/>
            <a:ext cx="14045184" cy="1122151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4923008" y="29816755"/>
            <a:ext cx="14045184" cy="921715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4977872" y="29853331"/>
            <a:ext cx="1393545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4800" dirty="0"/>
          </a:p>
        </p:txBody>
      </p:sp>
      <p:sp>
        <p:nvSpPr>
          <p:cNvPr id="56" name="Text 54"/>
          <p:cNvSpPr/>
          <p:nvPr/>
        </p:nvSpPr>
        <p:spPr>
          <a:xfrm>
            <a:off x="14996160" y="30793334"/>
            <a:ext cx="13898880" cy="102083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3900" dirty="0"/>
          </a:p>
        </p:txBody>
      </p:sp>
      <p:sp>
        <p:nvSpPr>
          <p:cNvPr id="57" name="Shape 55"/>
          <p:cNvSpPr/>
          <p:nvPr/>
        </p:nvSpPr>
        <p:spPr>
          <a:xfrm>
            <a:off x="29319322" y="29816755"/>
            <a:ext cx="14045184" cy="1122151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9319322" y="29816755"/>
            <a:ext cx="14045184" cy="921715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9374186" y="29853331"/>
            <a:ext cx="1393545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60" name="Text 58"/>
          <p:cNvSpPr/>
          <p:nvPr/>
        </p:nvSpPr>
        <p:spPr>
          <a:xfrm>
            <a:off x="29392474" y="30793334"/>
            <a:ext cx="13898880" cy="102083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61" name="Shape 59"/>
          <p:cNvSpPr/>
          <p:nvPr/>
        </p:nvSpPr>
        <p:spPr>
          <a:xfrm>
            <a:off x="526694" y="41213837"/>
            <a:ext cx="21243341" cy="241401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526694" y="41213837"/>
            <a:ext cx="21243341" cy="921715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581558" y="41250413"/>
            <a:ext cx="2113361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64" name="Text 62"/>
          <p:cNvSpPr/>
          <p:nvPr/>
        </p:nvSpPr>
        <p:spPr>
          <a:xfrm>
            <a:off x="599846" y="42190416"/>
            <a:ext cx="21097037" cy="1400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  <p:sp>
        <p:nvSpPr>
          <p:cNvPr id="65" name="Shape 63"/>
          <p:cNvSpPr/>
          <p:nvPr/>
        </p:nvSpPr>
        <p:spPr>
          <a:xfrm>
            <a:off x="22121165" y="41213837"/>
            <a:ext cx="21243341" cy="241401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22121165" y="41213837"/>
            <a:ext cx="21243341" cy="921715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22176029" y="41250413"/>
            <a:ext cx="2113361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STATEMENT</a:t>
            </a:r>
            <a:endParaRPr lang="en-US" sz="4800" dirty="0"/>
          </a:p>
        </p:txBody>
      </p:sp>
      <p:sp>
        <p:nvSpPr>
          <p:cNvPr id="68" name="Text 66"/>
          <p:cNvSpPr/>
          <p:nvPr/>
        </p:nvSpPr>
        <p:spPr>
          <a:xfrm>
            <a:off x="22194317" y="42190416"/>
            <a:ext cx="21097037" cy="1400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work was supported by [Grant Agency, Grant Number]. Additional support from [institution or program].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