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2673" y="335252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612673" y="2431040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612673" y="3104370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619660" y="1072221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619660" y="2003884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839518" y="1072221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839518" y="2003884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44978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44978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45344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53592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7410176" y="44978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7410176" y="44978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7465040" y="45344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7483328" y="53592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34205875" y="44978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4205875" y="44978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4260739" y="45344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34279027" y="53592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614477" y="149680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149680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150046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687629" y="158294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7410176" y="149680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7410176" y="149680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7465040" y="150046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17483328" y="158294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34205875" y="14968087"/>
            <a:ext cx="16386048" cy="10316581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4205875" y="14968087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4260739" y="15004663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34279027" y="15829452"/>
            <a:ext cx="16239744" cy="941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614477" y="25438288"/>
            <a:ext cx="16386048" cy="1047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14477" y="25438288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69341" y="25474864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687629" y="26299653"/>
            <a:ext cx="16239744" cy="9572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17410176" y="25438288"/>
            <a:ext cx="16386048" cy="1047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7410176" y="25438288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7465040" y="25474864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17483328" y="26299653"/>
            <a:ext cx="16239744" cy="9572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34205875" y="25438288"/>
            <a:ext cx="16386048" cy="1047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4205875" y="25438288"/>
            <a:ext cx="1638604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4260739" y="25474864"/>
            <a:ext cx="1627632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34279027" y="26299653"/>
            <a:ext cx="16239744" cy="9572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614477" y="36062107"/>
            <a:ext cx="2478389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14477" y="36062107"/>
            <a:ext cx="2478389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69341" y="36098683"/>
            <a:ext cx="2467417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687629" y="36923472"/>
            <a:ext cx="2463759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65" name="Shape 63"/>
          <p:cNvSpPr/>
          <p:nvPr/>
        </p:nvSpPr>
        <p:spPr>
          <a:xfrm>
            <a:off x="25808026" y="36062107"/>
            <a:ext cx="24783898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5808026" y="36062107"/>
            <a:ext cx="24783898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5862890" y="36098683"/>
            <a:ext cx="2467417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68" name="Text 66"/>
          <p:cNvSpPr/>
          <p:nvPr/>
        </p:nvSpPr>
        <p:spPr>
          <a:xfrm>
            <a:off x="25881178" y="36923472"/>
            <a:ext cx="24637594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