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43306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86612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29918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73224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16530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59836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03143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946449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189755"/>
            <a:ext cx="42803064" cy="243306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433061"/>
            <a:ext cx="42803064" cy="24330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676367"/>
            <a:ext cx="42803064" cy="24330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919673"/>
            <a:ext cx="42803064" cy="24330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162979"/>
            <a:ext cx="42803064" cy="243306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55700" y="272503"/>
            <a:ext cx="35091664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3855700" y="1976396"/>
            <a:ext cx="35091664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3855700" y="2523573"/>
            <a:ext cx="35091664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461362" y="89659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461362" y="161170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152819" y="89659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152819" y="161170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513637" y="3648491"/>
            <a:ext cx="13696980" cy="809868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3637" y="3648491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8501" y="3685067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586789" y="4339147"/>
            <a:ext cx="13550676" cy="7371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4553042" y="3648491"/>
            <a:ext cx="13696980" cy="809868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553042" y="3648491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4607906" y="3685067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4626194" y="4339147"/>
            <a:ext cx="13550676" cy="7371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8592447" y="3648491"/>
            <a:ext cx="13696980" cy="809868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8592447" y="3648491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8647311" y="3685067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8665599" y="4339147"/>
            <a:ext cx="13550676" cy="7371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513637" y="11868280"/>
            <a:ext cx="13696980" cy="809868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13637" y="11868280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68501" y="11904856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586789" y="12558936"/>
            <a:ext cx="13550676" cy="7371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14553042" y="11868280"/>
            <a:ext cx="13696980" cy="809868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553042" y="11868280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4607906" y="11904856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14626194" y="12558936"/>
            <a:ext cx="13550676" cy="7371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28592447" y="11868280"/>
            <a:ext cx="13696980" cy="809868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8592447" y="11868280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8647311" y="11904856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28665599" y="12558936"/>
            <a:ext cx="13550676" cy="73714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513637" y="20088069"/>
            <a:ext cx="13696980" cy="821978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13637" y="20088069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68501" y="20124645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586789" y="20778725"/>
            <a:ext cx="13550676" cy="7492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14553042" y="20088069"/>
            <a:ext cx="13696980" cy="821978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553042" y="20088069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4607906" y="20124645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14626194" y="20778725"/>
            <a:ext cx="13550676" cy="7492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57" name="Shape 55"/>
          <p:cNvSpPr/>
          <p:nvPr/>
        </p:nvSpPr>
        <p:spPr>
          <a:xfrm>
            <a:off x="28592447" y="20088069"/>
            <a:ext cx="13696980" cy="821978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8592447" y="20088069"/>
            <a:ext cx="13696980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8647311" y="20124645"/>
            <a:ext cx="1358725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60" name="Text 58"/>
          <p:cNvSpPr/>
          <p:nvPr/>
        </p:nvSpPr>
        <p:spPr>
          <a:xfrm>
            <a:off x="28665599" y="20778725"/>
            <a:ext cx="13550676" cy="7492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61" name="Shape 59"/>
          <p:cNvSpPr/>
          <p:nvPr/>
        </p:nvSpPr>
        <p:spPr>
          <a:xfrm>
            <a:off x="513637" y="28428961"/>
            <a:ext cx="20716683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13637" y="28428961"/>
            <a:ext cx="20716683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68501" y="28465537"/>
            <a:ext cx="2060695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64" name="Text 62"/>
          <p:cNvSpPr/>
          <p:nvPr/>
        </p:nvSpPr>
        <p:spPr>
          <a:xfrm>
            <a:off x="586789" y="29119617"/>
            <a:ext cx="20570379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65" name="Shape 63"/>
          <p:cNvSpPr/>
          <p:nvPr/>
        </p:nvSpPr>
        <p:spPr>
          <a:xfrm>
            <a:off x="21572744" y="28428961"/>
            <a:ext cx="20716683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1572744" y="28428961"/>
            <a:ext cx="20716683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1627608" y="28465537"/>
            <a:ext cx="2060695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68" name="Text 66"/>
          <p:cNvSpPr/>
          <p:nvPr/>
        </p:nvSpPr>
        <p:spPr>
          <a:xfrm>
            <a:off x="21645896" y="29119617"/>
            <a:ext cx="20570379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