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30275784" cy="42803064"/>
  <p:notesSz cx="42803064" cy="30275784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275784" cy="42803064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30275784" cy="489178"/>
          </a:xfrm>
          <a:prstGeom prst="rect">
            <a:avLst/>
          </a:prstGeom>
          <a:solidFill>
            <a:srgbClr val="1F29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489178"/>
            <a:ext cx="30275784" cy="489178"/>
          </a:xfrm>
          <a:prstGeom prst="rect">
            <a:avLst/>
          </a:prstGeom>
          <a:solidFill>
            <a:srgbClr val="1F29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978356"/>
            <a:ext cx="30275784" cy="489178"/>
          </a:xfrm>
          <a:prstGeom prst="rect">
            <a:avLst/>
          </a:prstGeom>
          <a:solidFill>
            <a:srgbClr val="1F29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1467534"/>
            <a:ext cx="30275784" cy="489178"/>
          </a:xfrm>
          <a:prstGeom prst="rect">
            <a:avLst/>
          </a:prstGeom>
          <a:solidFill>
            <a:srgbClr val="1F29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1956711"/>
            <a:ext cx="30275784" cy="489178"/>
          </a:xfrm>
          <a:prstGeom prst="rect">
            <a:avLst/>
          </a:prstGeom>
          <a:solidFill>
            <a:srgbClr val="1F29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2445889"/>
            <a:ext cx="30275784" cy="489178"/>
          </a:xfrm>
          <a:prstGeom prst="rect">
            <a:avLst/>
          </a:prstGeom>
          <a:solidFill>
            <a:srgbClr val="1F29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2935067"/>
            <a:ext cx="30275784" cy="489178"/>
          </a:xfrm>
          <a:prstGeom prst="rect">
            <a:avLst/>
          </a:prstGeom>
          <a:solidFill>
            <a:srgbClr val="1F29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0" y="3424245"/>
            <a:ext cx="30275784" cy="489178"/>
          </a:xfrm>
          <a:prstGeom prst="rect">
            <a:avLst/>
          </a:prstGeom>
          <a:solidFill>
            <a:srgbClr val="1F29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3913423"/>
            <a:ext cx="30275784" cy="489178"/>
          </a:xfrm>
          <a:prstGeom prst="rect">
            <a:avLst/>
          </a:prstGeom>
          <a:solidFill>
            <a:srgbClr val="1F29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4402601"/>
            <a:ext cx="30275784" cy="489178"/>
          </a:xfrm>
          <a:prstGeom prst="rect">
            <a:avLst/>
          </a:prstGeom>
          <a:solidFill>
            <a:srgbClr val="1F29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0" y="4891779"/>
            <a:ext cx="30275784" cy="489178"/>
          </a:xfrm>
          <a:prstGeom prst="rect">
            <a:avLst/>
          </a:prstGeom>
          <a:solidFill>
            <a:srgbClr val="F9731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0" y="5380957"/>
            <a:ext cx="30275784" cy="489178"/>
          </a:xfrm>
          <a:prstGeom prst="rect">
            <a:avLst/>
          </a:prstGeom>
          <a:solidFill>
            <a:srgbClr val="F9731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0" y="5870134"/>
            <a:ext cx="30275784" cy="489178"/>
          </a:xfrm>
          <a:prstGeom prst="rect">
            <a:avLst/>
          </a:prstGeom>
          <a:solidFill>
            <a:srgbClr val="F9731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6359312"/>
            <a:ext cx="30275784" cy="489178"/>
          </a:xfrm>
          <a:prstGeom prst="rect">
            <a:avLst/>
          </a:prstGeom>
          <a:solidFill>
            <a:srgbClr val="F9731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0"/>
            <a:ext cx="30275784" cy="684849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2727243" y="684849"/>
            <a:ext cx="24821299" cy="232848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9200" dirty="0">
                <a:solidFill>
                  <a:srgbClr val="FFFFFF"/>
                </a:solidFill>
                <a:latin typeface="Franklin Gothic Medium" pitchFamily="34" charset="0"/>
                <a:ea typeface="Franklin Gothic Medium" pitchFamily="34" charset="-122"/>
                <a:cs typeface="Franklin Gothic Medium" pitchFamily="34" charset="-120"/>
              </a:rPr>
              <a:t>Research Poster Title</a:t>
            </a:r>
            <a:endParaRPr lang="en-US" sz="9200" dirty="0"/>
          </a:p>
        </p:txBody>
      </p:sp>
      <p:sp>
        <p:nvSpPr>
          <p:cNvPr id="19" name="Text 17"/>
          <p:cNvSpPr/>
          <p:nvPr/>
        </p:nvSpPr>
        <p:spPr>
          <a:xfrm>
            <a:off x="2727243" y="3150306"/>
            <a:ext cx="24821299" cy="12327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Jane Smith¹, Dr. John Doe²</a:t>
            </a:r>
            <a:endParaRPr lang="en-US" sz="2300" dirty="0"/>
          </a:p>
        </p:txBody>
      </p:sp>
      <p:sp>
        <p:nvSpPr>
          <p:cNvPr id="20" name="Text 18"/>
          <p:cNvSpPr/>
          <p:nvPr/>
        </p:nvSpPr>
        <p:spPr>
          <a:xfrm>
            <a:off x="2727243" y="4383034"/>
            <a:ext cx="24821299" cy="191757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¹Department of Biology, University Name</a:t>
            </a:r>
            <a:endParaRPr lang="en-US" sz="1800" dirty="0"/>
          </a:p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²Institute of Research, City</a:t>
            </a:r>
            <a:endParaRPr lang="en-US" sz="1800" dirty="0"/>
          </a:p>
        </p:txBody>
      </p:sp>
      <p:sp>
        <p:nvSpPr>
          <p:cNvPr id="21" name="Shape 19"/>
          <p:cNvSpPr/>
          <p:nvPr/>
        </p:nvSpPr>
        <p:spPr>
          <a:xfrm>
            <a:off x="25790124" y="2283971"/>
            <a:ext cx="1613094" cy="2280547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dash"/>
          </a:ln>
        </p:spPr>
      </p:sp>
      <p:sp>
        <p:nvSpPr>
          <p:cNvPr id="22" name="Text 20"/>
          <p:cNvSpPr/>
          <p:nvPr/>
        </p:nvSpPr>
        <p:spPr>
          <a:xfrm>
            <a:off x="25790124" y="3332805"/>
            <a:ext cx="1613094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Institute / University Logos</a:t>
            </a:r>
            <a:endParaRPr lang="en-US" sz="2400" dirty="0"/>
          </a:p>
        </p:txBody>
      </p:sp>
      <p:sp>
        <p:nvSpPr>
          <p:cNvPr id="23" name="Shape 21"/>
          <p:cNvSpPr/>
          <p:nvPr/>
        </p:nvSpPr>
        <p:spPr>
          <a:xfrm>
            <a:off x="27693865" y="2283971"/>
            <a:ext cx="1613094" cy="2280547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dash"/>
          </a:ln>
        </p:spPr>
      </p:sp>
      <p:sp>
        <p:nvSpPr>
          <p:cNvPr id="24" name="Text 22"/>
          <p:cNvSpPr/>
          <p:nvPr/>
        </p:nvSpPr>
        <p:spPr>
          <a:xfrm>
            <a:off x="27693865" y="3332805"/>
            <a:ext cx="1613094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Funding Agency Logos</a:t>
            </a:r>
            <a:endParaRPr lang="en-US" sz="2400" dirty="0"/>
          </a:p>
        </p:txBody>
      </p:sp>
      <p:sp>
        <p:nvSpPr>
          <p:cNvPr id="25" name="Shape 23"/>
          <p:cNvSpPr/>
          <p:nvPr/>
        </p:nvSpPr>
        <p:spPr>
          <a:xfrm>
            <a:off x="363309" y="7190915"/>
            <a:ext cx="9688251" cy="10772104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363309" y="7190915"/>
            <a:ext cx="9688251" cy="898864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18173" y="7227491"/>
            <a:ext cx="9578523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ABSTRACT</a:t>
            </a:r>
            <a:endParaRPr lang="en-US" sz="3900" dirty="0"/>
          </a:p>
        </p:txBody>
      </p:sp>
      <p:sp>
        <p:nvSpPr>
          <p:cNvPr id="28" name="Text 26"/>
          <p:cNvSpPr/>
          <p:nvPr/>
        </p:nvSpPr>
        <p:spPr>
          <a:xfrm>
            <a:off x="436461" y="8144643"/>
            <a:ext cx="9541947" cy="9781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200" dirty="0"/>
          </a:p>
        </p:txBody>
      </p:sp>
      <p:sp>
        <p:nvSpPr>
          <p:cNvPr id="29" name="Shape 27"/>
          <p:cNvSpPr/>
          <p:nvPr/>
        </p:nvSpPr>
        <p:spPr>
          <a:xfrm>
            <a:off x="10293767" y="7190915"/>
            <a:ext cx="9688251" cy="10772104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10293767" y="7190915"/>
            <a:ext cx="9688251" cy="898864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10348631" y="7227491"/>
            <a:ext cx="9578523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INTRODUCTION</a:t>
            </a:r>
            <a:endParaRPr lang="en-US" sz="3900" dirty="0"/>
          </a:p>
        </p:txBody>
      </p:sp>
      <p:sp>
        <p:nvSpPr>
          <p:cNvPr id="32" name="Text 30"/>
          <p:cNvSpPr/>
          <p:nvPr/>
        </p:nvSpPr>
        <p:spPr>
          <a:xfrm>
            <a:off x="10366919" y="8144643"/>
            <a:ext cx="9541947" cy="9781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200" dirty="0"/>
          </a:p>
        </p:txBody>
      </p:sp>
      <p:sp>
        <p:nvSpPr>
          <p:cNvPr id="33" name="Shape 31"/>
          <p:cNvSpPr/>
          <p:nvPr/>
        </p:nvSpPr>
        <p:spPr>
          <a:xfrm>
            <a:off x="20224224" y="7190915"/>
            <a:ext cx="9688251" cy="10772104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20224224" y="7190915"/>
            <a:ext cx="9688251" cy="898864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0279088" y="7227491"/>
            <a:ext cx="9578523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OBJECTIVES</a:t>
            </a:r>
            <a:endParaRPr lang="en-US" sz="3900" dirty="0"/>
          </a:p>
        </p:txBody>
      </p:sp>
      <p:sp>
        <p:nvSpPr>
          <p:cNvPr id="36" name="Text 34"/>
          <p:cNvSpPr/>
          <p:nvPr/>
        </p:nvSpPr>
        <p:spPr>
          <a:xfrm>
            <a:off x="20297376" y="8144643"/>
            <a:ext cx="9541947" cy="9781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your specific aims or hypotheses. List what you set out to test, measure, or demonstrate in this study.</a:t>
            </a:r>
            <a:endParaRPr lang="en-US" sz="3200" dirty="0"/>
          </a:p>
        </p:txBody>
      </p:sp>
      <p:sp>
        <p:nvSpPr>
          <p:cNvPr id="37" name="Shape 35"/>
          <p:cNvSpPr/>
          <p:nvPr/>
        </p:nvSpPr>
        <p:spPr>
          <a:xfrm>
            <a:off x="363309" y="18134231"/>
            <a:ext cx="9688251" cy="10772104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363309" y="18134231"/>
            <a:ext cx="9688251" cy="898864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418173" y="18170807"/>
            <a:ext cx="9578523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METHODS</a:t>
            </a:r>
            <a:endParaRPr lang="en-US" sz="3900" dirty="0"/>
          </a:p>
        </p:txBody>
      </p:sp>
      <p:sp>
        <p:nvSpPr>
          <p:cNvPr id="40" name="Text 38"/>
          <p:cNvSpPr/>
          <p:nvPr/>
        </p:nvSpPr>
        <p:spPr>
          <a:xfrm>
            <a:off x="436461" y="19087960"/>
            <a:ext cx="9541947" cy="9781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200" dirty="0"/>
          </a:p>
        </p:txBody>
      </p:sp>
      <p:sp>
        <p:nvSpPr>
          <p:cNvPr id="41" name="Shape 39"/>
          <p:cNvSpPr/>
          <p:nvPr/>
        </p:nvSpPr>
        <p:spPr>
          <a:xfrm>
            <a:off x="10293767" y="18134231"/>
            <a:ext cx="9688251" cy="10772104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10293767" y="18134231"/>
            <a:ext cx="9688251" cy="898864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10348631" y="18170807"/>
            <a:ext cx="9578523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RESULTS</a:t>
            </a:r>
            <a:endParaRPr lang="en-US" sz="3900" dirty="0"/>
          </a:p>
        </p:txBody>
      </p:sp>
      <p:sp>
        <p:nvSpPr>
          <p:cNvPr id="44" name="Text 42"/>
          <p:cNvSpPr/>
          <p:nvPr/>
        </p:nvSpPr>
        <p:spPr>
          <a:xfrm>
            <a:off x="10366919" y="19087960"/>
            <a:ext cx="9541947" cy="9781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200" dirty="0"/>
          </a:p>
        </p:txBody>
      </p:sp>
      <p:sp>
        <p:nvSpPr>
          <p:cNvPr id="45" name="Shape 43"/>
          <p:cNvSpPr/>
          <p:nvPr/>
        </p:nvSpPr>
        <p:spPr>
          <a:xfrm>
            <a:off x="20224224" y="18134231"/>
            <a:ext cx="9688251" cy="10772104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20224224" y="18134231"/>
            <a:ext cx="9688251" cy="898864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20279088" y="18170807"/>
            <a:ext cx="9578523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DISCUSSION</a:t>
            </a:r>
            <a:endParaRPr lang="en-US" sz="3900" dirty="0"/>
          </a:p>
        </p:txBody>
      </p:sp>
      <p:sp>
        <p:nvSpPr>
          <p:cNvPr id="48" name="Text 46"/>
          <p:cNvSpPr/>
          <p:nvPr/>
        </p:nvSpPr>
        <p:spPr>
          <a:xfrm>
            <a:off x="20297376" y="19087960"/>
            <a:ext cx="9541947" cy="9781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200" dirty="0"/>
          </a:p>
        </p:txBody>
      </p:sp>
      <p:sp>
        <p:nvSpPr>
          <p:cNvPr id="49" name="Shape 47"/>
          <p:cNvSpPr/>
          <p:nvPr/>
        </p:nvSpPr>
        <p:spPr>
          <a:xfrm>
            <a:off x="363309" y="29077548"/>
            <a:ext cx="9688251" cy="10943317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363309" y="29077548"/>
            <a:ext cx="9688251" cy="898864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418173" y="29114124"/>
            <a:ext cx="9578523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CONCLUSION</a:t>
            </a:r>
            <a:endParaRPr lang="en-US" sz="3900" dirty="0"/>
          </a:p>
        </p:txBody>
      </p:sp>
      <p:sp>
        <p:nvSpPr>
          <p:cNvPr id="52" name="Text 50"/>
          <p:cNvSpPr/>
          <p:nvPr/>
        </p:nvSpPr>
        <p:spPr>
          <a:xfrm>
            <a:off x="436461" y="30031276"/>
            <a:ext cx="9541947" cy="99530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the key takeaways and broader impact of your findings. Emphasize the main message you want viewers to remember.</a:t>
            </a:r>
            <a:endParaRPr lang="en-US" sz="3200" dirty="0"/>
          </a:p>
        </p:txBody>
      </p:sp>
      <p:sp>
        <p:nvSpPr>
          <p:cNvPr id="53" name="Shape 51"/>
          <p:cNvSpPr/>
          <p:nvPr/>
        </p:nvSpPr>
        <p:spPr>
          <a:xfrm>
            <a:off x="10293767" y="29077548"/>
            <a:ext cx="9688251" cy="10943317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10293767" y="29077548"/>
            <a:ext cx="9688251" cy="898864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10348631" y="29114124"/>
            <a:ext cx="9578523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FUTURE WORK</a:t>
            </a:r>
            <a:endParaRPr lang="en-US" sz="3900" dirty="0"/>
          </a:p>
        </p:txBody>
      </p:sp>
      <p:sp>
        <p:nvSpPr>
          <p:cNvPr id="56" name="Text 54"/>
          <p:cNvSpPr/>
          <p:nvPr/>
        </p:nvSpPr>
        <p:spPr>
          <a:xfrm>
            <a:off x="10366919" y="30031276"/>
            <a:ext cx="9541947" cy="99530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Outline planned follow-up experiments, clinical applications, or next steps that build on this work (optional section).</a:t>
            </a:r>
            <a:endParaRPr lang="en-US" sz="3200" dirty="0"/>
          </a:p>
        </p:txBody>
      </p:sp>
      <p:sp>
        <p:nvSpPr>
          <p:cNvPr id="57" name="Shape 55"/>
          <p:cNvSpPr/>
          <p:nvPr/>
        </p:nvSpPr>
        <p:spPr>
          <a:xfrm>
            <a:off x="20224224" y="29077548"/>
            <a:ext cx="9688251" cy="10943317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20224224" y="29077548"/>
            <a:ext cx="9688251" cy="898864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20279088" y="29114124"/>
            <a:ext cx="9578523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REFERENCES</a:t>
            </a:r>
            <a:endParaRPr lang="en-US" sz="3900" dirty="0"/>
          </a:p>
        </p:txBody>
      </p:sp>
      <p:sp>
        <p:nvSpPr>
          <p:cNvPr id="60" name="Text 58"/>
          <p:cNvSpPr/>
          <p:nvPr/>
        </p:nvSpPr>
        <p:spPr>
          <a:xfrm>
            <a:off x="20297376" y="30031276"/>
            <a:ext cx="9541947" cy="99530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Author A. et al. (2024). Journal Name.</a:t>
            </a:r>
            <a:endParaRPr lang="en-US" sz="3200" dirty="0"/>
          </a:p>
          <a:p>
            <a:pPr indent="0" marL="0">
              <a:buNone/>
            </a:pPr>
            <a:r>
              <a:rPr lang="en-US" sz="32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Author B. (2023). Proceedings of Example Conference.</a:t>
            </a:r>
            <a:endParaRPr lang="en-US" sz="3200" dirty="0"/>
          </a:p>
        </p:txBody>
      </p:sp>
      <p:sp>
        <p:nvSpPr>
          <p:cNvPr id="61" name="Shape 59"/>
          <p:cNvSpPr/>
          <p:nvPr/>
        </p:nvSpPr>
        <p:spPr>
          <a:xfrm>
            <a:off x="363309" y="40192077"/>
            <a:ext cx="14653479" cy="2354169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363309" y="40192077"/>
            <a:ext cx="14653479" cy="898864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418173" y="40228653"/>
            <a:ext cx="14543751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ACKNOWLEDGMENTS</a:t>
            </a:r>
            <a:endParaRPr lang="en-US" sz="3900" dirty="0"/>
          </a:p>
        </p:txBody>
      </p:sp>
      <p:sp>
        <p:nvSpPr>
          <p:cNvPr id="64" name="Text 62"/>
          <p:cNvSpPr/>
          <p:nvPr/>
        </p:nvSpPr>
        <p:spPr>
          <a:xfrm>
            <a:off x="436461" y="41145805"/>
            <a:ext cx="14507175" cy="13638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Thank collaborators, core facilities, study participants, and anyone who supported this research.</a:t>
            </a:r>
            <a:endParaRPr lang="en-US" sz="3200" dirty="0"/>
          </a:p>
        </p:txBody>
      </p:sp>
      <p:sp>
        <p:nvSpPr>
          <p:cNvPr id="65" name="Shape 63"/>
          <p:cNvSpPr/>
          <p:nvPr/>
        </p:nvSpPr>
        <p:spPr>
          <a:xfrm>
            <a:off x="15258995" y="40192077"/>
            <a:ext cx="14653479" cy="2354169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66" name="Shape 64"/>
          <p:cNvSpPr/>
          <p:nvPr/>
        </p:nvSpPr>
        <p:spPr>
          <a:xfrm>
            <a:off x="15258995" y="40192077"/>
            <a:ext cx="14653479" cy="898864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67" name="Text 65"/>
          <p:cNvSpPr/>
          <p:nvPr/>
        </p:nvSpPr>
        <p:spPr>
          <a:xfrm>
            <a:off x="15313859" y="40228653"/>
            <a:ext cx="14543751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FUNDING STATEMENT</a:t>
            </a:r>
            <a:endParaRPr lang="en-US" sz="3900" dirty="0"/>
          </a:p>
        </p:txBody>
      </p:sp>
      <p:sp>
        <p:nvSpPr>
          <p:cNvPr id="68" name="Text 66"/>
          <p:cNvSpPr/>
          <p:nvPr/>
        </p:nvSpPr>
        <p:spPr>
          <a:xfrm>
            <a:off x="15332147" y="41145805"/>
            <a:ext cx="14507175" cy="13638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work was supported by [Grant Agency, Grant Number]. Additional support from [institution or program].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