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17176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71760"/>
            <a:ext cx="30275784" cy="17176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43521"/>
            <a:ext cx="30275784" cy="17176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15281"/>
            <a:ext cx="30275784" cy="17176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687041"/>
            <a:ext cx="30275784" cy="17176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858801"/>
            <a:ext cx="30275784" cy="17176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030562"/>
            <a:ext cx="30275784" cy="17176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202322"/>
            <a:ext cx="30275784" cy="17176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374082"/>
            <a:ext cx="30275784" cy="17176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545843"/>
            <a:ext cx="30275784" cy="171760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717603"/>
            <a:ext cx="30275784" cy="171760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889363"/>
            <a:ext cx="30275784" cy="171760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061124"/>
            <a:ext cx="30275784" cy="171760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232884"/>
            <a:ext cx="30275784" cy="171760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27243" y="192372"/>
            <a:ext cx="24821299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Franklin Gothic Medium" pitchFamily="34" charset="0"/>
                <a:ea typeface="Franklin Gothic Medium" pitchFamily="34" charset="-122"/>
                <a:cs typeface="Franklin Gothic Medium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19" name="Text 17"/>
          <p:cNvSpPr/>
          <p:nvPr/>
        </p:nvSpPr>
        <p:spPr>
          <a:xfrm>
            <a:off x="2727243" y="1393616"/>
            <a:ext cx="24821299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727243" y="1780432"/>
            <a:ext cx="24821299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25790124" y="632551"/>
            <a:ext cx="1613094" cy="1139543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5790124" y="1110882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27693865" y="632551"/>
            <a:ext cx="1613094" cy="1139543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7693865" y="1110882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363309" y="2575747"/>
            <a:ext cx="9688251" cy="572173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3309" y="2575747"/>
            <a:ext cx="9688251" cy="44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18173" y="2612323"/>
            <a:ext cx="957852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436461" y="3079755"/>
            <a:ext cx="9541947" cy="51811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29" name="Shape 27"/>
          <p:cNvSpPr/>
          <p:nvPr/>
        </p:nvSpPr>
        <p:spPr>
          <a:xfrm>
            <a:off x="10293767" y="2575747"/>
            <a:ext cx="9688251" cy="572173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293767" y="2575747"/>
            <a:ext cx="9688251" cy="44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348631" y="2612323"/>
            <a:ext cx="957852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10366919" y="3079755"/>
            <a:ext cx="9541947" cy="51811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33" name="Shape 31"/>
          <p:cNvSpPr/>
          <p:nvPr/>
        </p:nvSpPr>
        <p:spPr>
          <a:xfrm>
            <a:off x="20224224" y="2575747"/>
            <a:ext cx="9688251" cy="572173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0224224" y="2575747"/>
            <a:ext cx="9688251" cy="44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0279088" y="2612323"/>
            <a:ext cx="957852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20297376" y="3079755"/>
            <a:ext cx="9541947" cy="51811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7" name="Shape 35"/>
          <p:cNvSpPr/>
          <p:nvPr/>
        </p:nvSpPr>
        <p:spPr>
          <a:xfrm>
            <a:off x="363309" y="8383034"/>
            <a:ext cx="9688251" cy="572173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63309" y="8383034"/>
            <a:ext cx="9688251" cy="44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18173" y="8419610"/>
            <a:ext cx="957852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2800" dirty="0"/>
          </a:p>
        </p:txBody>
      </p:sp>
      <p:sp>
        <p:nvSpPr>
          <p:cNvPr id="40" name="Text 38"/>
          <p:cNvSpPr/>
          <p:nvPr/>
        </p:nvSpPr>
        <p:spPr>
          <a:xfrm>
            <a:off x="436461" y="8887042"/>
            <a:ext cx="9541947" cy="51811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41" name="Shape 39"/>
          <p:cNvSpPr/>
          <p:nvPr/>
        </p:nvSpPr>
        <p:spPr>
          <a:xfrm>
            <a:off x="10293767" y="8383034"/>
            <a:ext cx="9688251" cy="572173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293767" y="8383034"/>
            <a:ext cx="9688251" cy="44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0348631" y="8419610"/>
            <a:ext cx="957852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800" dirty="0"/>
          </a:p>
        </p:txBody>
      </p:sp>
      <p:sp>
        <p:nvSpPr>
          <p:cNvPr id="44" name="Text 42"/>
          <p:cNvSpPr/>
          <p:nvPr/>
        </p:nvSpPr>
        <p:spPr>
          <a:xfrm>
            <a:off x="10366919" y="8887042"/>
            <a:ext cx="9541947" cy="51811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45" name="Shape 43"/>
          <p:cNvSpPr/>
          <p:nvPr/>
        </p:nvSpPr>
        <p:spPr>
          <a:xfrm>
            <a:off x="20224224" y="8383034"/>
            <a:ext cx="9688251" cy="5721736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0224224" y="8383034"/>
            <a:ext cx="9688251" cy="44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0279088" y="8419610"/>
            <a:ext cx="957852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48" name="Text 46"/>
          <p:cNvSpPr/>
          <p:nvPr/>
        </p:nvSpPr>
        <p:spPr>
          <a:xfrm>
            <a:off x="20297376" y="8887042"/>
            <a:ext cx="9541947" cy="51811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49" name="Shape 47"/>
          <p:cNvSpPr/>
          <p:nvPr/>
        </p:nvSpPr>
        <p:spPr>
          <a:xfrm>
            <a:off x="363309" y="14190321"/>
            <a:ext cx="9688251" cy="580728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63309" y="14190321"/>
            <a:ext cx="9688251" cy="44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18173" y="14226897"/>
            <a:ext cx="957852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436461" y="14694329"/>
            <a:ext cx="9541947" cy="52667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53" name="Shape 51"/>
          <p:cNvSpPr/>
          <p:nvPr/>
        </p:nvSpPr>
        <p:spPr>
          <a:xfrm>
            <a:off x="10293767" y="14190321"/>
            <a:ext cx="9688251" cy="580728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293767" y="14190321"/>
            <a:ext cx="9688251" cy="44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0348631" y="14226897"/>
            <a:ext cx="957852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2800" dirty="0"/>
          </a:p>
        </p:txBody>
      </p:sp>
      <p:sp>
        <p:nvSpPr>
          <p:cNvPr id="56" name="Text 54"/>
          <p:cNvSpPr/>
          <p:nvPr/>
        </p:nvSpPr>
        <p:spPr>
          <a:xfrm>
            <a:off x="10366919" y="14694329"/>
            <a:ext cx="9541947" cy="52667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2300" dirty="0"/>
          </a:p>
        </p:txBody>
      </p:sp>
      <p:sp>
        <p:nvSpPr>
          <p:cNvPr id="57" name="Shape 55"/>
          <p:cNvSpPr/>
          <p:nvPr/>
        </p:nvSpPr>
        <p:spPr>
          <a:xfrm>
            <a:off x="20224224" y="14190321"/>
            <a:ext cx="9688251" cy="580728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0224224" y="14190321"/>
            <a:ext cx="9688251" cy="44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0279088" y="14226897"/>
            <a:ext cx="957852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60" name="Text 58"/>
          <p:cNvSpPr/>
          <p:nvPr/>
        </p:nvSpPr>
        <p:spPr>
          <a:xfrm>
            <a:off x="20297376" y="14694329"/>
            <a:ext cx="9541947" cy="52667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61" name="Shape 59"/>
          <p:cNvSpPr/>
          <p:nvPr/>
        </p:nvSpPr>
        <p:spPr>
          <a:xfrm>
            <a:off x="363309" y="20083159"/>
            <a:ext cx="14653479" cy="117633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63309" y="20083159"/>
            <a:ext cx="14653479" cy="44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418173" y="20119735"/>
            <a:ext cx="1454375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64" name="Text 62"/>
          <p:cNvSpPr/>
          <p:nvPr/>
        </p:nvSpPr>
        <p:spPr>
          <a:xfrm>
            <a:off x="436461" y="20587167"/>
            <a:ext cx="14507175" cy="635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  <p:sp>
        <p:nvSpPr>
          <p:cNvPr id="65" name="Shape 63"/>
          <p:cNvSpPr/>
          <p:nvPr/>
        </p:nvSpPr>
        <p:spPr>
          <a:xfrm>
            <a:off x="15258995" y="20083159"/>
            <a:ext cx="14653479" cy="1176330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5258995" y="20083159"/>
            <a:ext cx="14653479" cy="449144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15313859" y="20119735"/>
            <a:ext cx="1454375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STATEMENT</a:t>
            </a:r>
            <a:endParaRPr lang="en-US" sz="2800" dirty="0"/>
          </a:p>
        </p:txBody>
      </p:sp>
      <p:sp>
        <p:nvSpPr>
          <p:cNvPr id="68" name="Text 66"/>
          <p:cNvSpPr/>
          <p:nvPr/>
        </p:nvSpPr>
        <p:spPr>
          <a:xfrm>
            <a:off x="15332147" y="20587167"/>
            <a:ext cx="14507175" cy="635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 was supported by [Grant Agency, Grant Number]. Additional support from [institution or program].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