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346009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46009"/>
            <a:ext cx="21387816" cy="346009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692018"/>
            <a:ext cx="21387816" cy="346009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038027"/>
            <a:ext cx="21387816" cy="346009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84036"/>
            <a:ext cx="21387816" cy="346009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730045"/>
            <a:ext cx="21387816" cy="346009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076054"/>
            <a:ext cx="21387816" cy="346009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422063"/>
            <a:ext cx="21387816" cy="346009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768072"/>
            <a:ext cx="21387816" cy="346009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114081"/>
            <a:ext cx="21387816" cy="346009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460090"/>
            <a:ext cx="21387816" cy="346009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806099"/>
            <a:ext cx="21387816" cy="346009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152108"/>
            <a:ext cx="21387816" cy="346009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498116"/>
            <a:ext cx="21387816" cy="346009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387816" cy="484412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926614" y="484413"/>
            <a:ext cx="17534587" cy="16470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Franklin Gothic Medium" pitchFamily="34" charset="0"/>
                <a:ea typeface="Franklin Gothic Medium" pitchFamily="34" charset="-122"/>
                <a:cs typeface="Franklin Gothic Medium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1926614" y="2228298"/>
            <a:ext cx="17534587" cy="871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926614" y="3100240"/>
            <a:ext cx="17534587" cy="1356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8218997" y="1615516"/>
            <a:ext cx="1139543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218997" y="2330623"/>
            <a:ext cx="113954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19563863" y="1615516"/>
            <a:ext cx="1139543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19563863" y="2330623"/>
            <a:ext cx="113954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256654" y="5086332"/>
            <a:ext cx="6844101" cy="761940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56654" y="5086332"/>
            <a:ext cx="6844101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11518" y="5122908"/>
            <a:ext cx="67343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329806" y="5776987"/>
            <a:ext cx="6697797" cy="68921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7271857" y="5086332"/>
            <a:ext cx="6844101" cy="761940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271857" y="5086332"/>
            <a:ext cx="6844101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326721" y="5122908"/>
            <a:ext cx="67343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7345009" y="5776987"/>
            <a:ext cx="6697797" cy="68921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14287061" y="5086332"/>
            <a:ext cx="6844101" cy="761940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4287061" y="5086332"/>
            <a:ext cx="6844101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4341925" y="5122908"/>
            <a:ext cx="67343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14360213" y="5776987"/>
            <a:ext cx="6697797" cy="68921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256654" y="12826840"/>
            <a:ext cx="6844101" cy="761940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56654" y="12826840"/>
            <a:ext cx="6844101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11518" y="12863416"/>
            <a:ext cx="67343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329806" y="13517496"/>
            <a:ext cx="6697797" cy="68921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7271857" y="12826840"/>
            <a:ext cx="6844101" cy="761940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271857" y="12826840"/>
            <a:ext cx="6844101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326721" y="12863416"/>
            <a:ext cx="67343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7345009" y="13517496"/>
            <a:ext cx="6697797" cy="68921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14287061" y="12826840"/>
            <a:ext cx="6844101" cy="761940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4287061" y="12826840"/>
            <a:ext cx="6844101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4341925" y="12863416"/>
            <a:ext cx="67343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14360213" y="13517496"/>
            <a:ext cx="6697797" cy="68921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256654" y="20567349"/>
            <a:ext cx="6844101" cy="7740509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56654" y="20567349"/>
            <a:ext cx="6844101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11518" y="20603925"/>
            <a:ext cx="67343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329806" y="21258005"/>
            <a:ext cx="6697797" cy="70132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53" name="Shape 51"/>
          <p:cNvSpPr/>
          <p:nvPr/>
        </p:nvSpPr>
        <p:spPr>
          <a:xfrm>
            <a:off x="7271857" y="20567349"/>
            <a:ext cx="6844101" cy="7740509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271857" y="20567349"/>
            <a:ext cx="6844101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7326721" y="20603925"/>
            <a:ext cx="67343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56" name="Text 54"/>
          <p:cNvSpPr/>
          <p:nvPr/>
        </p:nvSpPr>
        <p:spPr>
          <a:xfrm>
            <a:off x="7345009" y="21258005"/>
            <a:ext cx="6697797" cy="70132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57" name="Shape 55"/>
          <p:cNvSpPr/>
          <p:nvPr/>
        </p:nvSpPr>
        <p:spPr>
          <a:xfrm>
            <a:off x="14287061" y="20567349"/>
            <a:ext cx="6844101" cy="7740509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4287061" y="20567349"/>
            <a:ext cx="6844101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4341925" y="20603925"/>
            <a:ext cx="67343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60" name="Text 58"/>
          <p:cNvSpPr/>
          <p:nvPr/>
        </p:nvSpPr>
        <p:spPr>
          <a:xfrm>
            <a:off x="14360213" y="21258005"/>
            <a:ext cx="6697797" cy="70132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61" name="Shape 59"/>
          <p:cNvSpPr/>
          <p:nvPr/>
        </p:nvSpPr>
        <p:spPr>
          <a:xfrm>
            <a:off x="256654" y="28428961"/>
            <a:ext cx="10351703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56654" y="28428961"/>
            <a:ext cx="10351703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11518" y="28465537"/>
            <a:ext cx="1024197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64" name="Text 62"/>
          <p:cNvSpPr/>
          <p:nvPr/>
        </p:nvSpPr>
        <p:spPr>
          <a:xfrm>
            <a:off x="329806" y="29119617"/>
            <a:ext cx="10205399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  <p:sp>
        <p:nvSpPr>
          <p:cNvPr id="65" name="Shape 63"/>
          <p:cNvSpPr/>
          <p:nvPr/>
        </p:nvSpPr>
        <p:spPr>
          <a:xfrm>
            <a:off x="10779459" y="28428961"/>
            <a:ext cx="10351703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0779459" y="28428961"/>
            <a:ext cx="10351703" cy="635791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10834323" y="28465537"/>
            <a:ext cx="1024197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STATEMENT</a:t>
            </a:r>
            <a:endParaRPr lang="en-US" sz="2800" dirty="0"/>
          </a:p>
        </p:txBody>
      </p:sp>
      <p:sp>
        <p:nvSpPr>
          <p:cNvPr id="68" name="Text 66"/>
          <p:cNvSpPr/>
          <p:nvPr/>
        </p:nvSpPr>
        <p:spPr>
          <a:xfrm>
            <a:off x="10852611" y="29119617"/>
            <a:ext cx="10205399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was supported by [Grant Agency, Grant Number]. Additional support from [institution or program].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