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282158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82158"/>
            <a:ext cx="21945600" cy="282158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4315"/>
            <a:ext cx="21945600" cy="282158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46473"/>
            <a:ext cx="21945600" cy="282158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28631"/>
            <a:ext cx="21945600" cy="282158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10789"/>
            <a:ext cx="21945600" cy="282158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692946"/>
            <a:ext cx="21945600" cy="282158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975104"/>
            <a:ext cx="21945600" cy="282158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257262"/>
            <a:ext cx="21945600" cy="282158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539419"/>
            <a:ext cx="21945600" cy="282158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821577"/>
            <a:ext cx="21945600" cy="282158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103735"/>
            <a:ext cx="21945600" cy="282158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385893"/>
            <a:ext cx="21945600" cy="282158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668050"/>
            <a:ext cx="21945600" cy="282158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945600" cy="395020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013728" y="395021"/>
            <a:ext cx="17918143" cy="13430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2013728" y="1817096"/>
            <a:ext cx="17918143" cy="7110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013728" y="2528133"/>
            <a:ext cx="17918143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8664294" y="1103425"/>
            <a:ext cx="1162239" cy="174335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664294" y="1883664"/>
            <a:ext cx="11622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20037211" y="1103425"/>
            <a:ext cx="1162239" cy="174335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0037211" y="1883664"/>
            <a:ext cx="11622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307238" y="4213555"/>
            <a:ext cx="6993331" cy="1419711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07238" y="4213555"/>
            <a:ext cx="6993331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2102" y="4250131"/>
            <a:ext cx="6883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380390" y="4959706"/>
            <a:ext cx="6847027" cy="13414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7476134" y="4213555"/>
            <a:ext cx="6993331" cy="2847441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476134" y="4213555"/>
            <a:ext cx="6993331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30998" y="4250131"/>
            <a:ext cx="6883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7549286" y="4959706"/>
            <a:ext cx="6847027" cy="276916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14645030" y="4213555"/>
            <a:ext cx="6993331" cy="1419711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4645030" y="4213555"/>
            <a:ext cx="6993331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4699894" y="4250131"/>
            <a:ext cx="6883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14718182" y="4959706"/>
            <a:ext cx="6847027" cy="13414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307238" y="18674017"/>
            <a:ext cx="6993331" cy="425913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07238" y="18674017"/>
            <a:ext cx="6993331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62102" y="18710593"/>
            <a:ext cx="6883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380390" y="19420168"/>
            <a:ext cx="6847027" cy="3476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14645030" y="18674017"/>
            <a:ext cx="6993331" cy="425913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4645030" y="18674017"/>
            <a:ext cx="6993331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4699894" y="18710593"/>
            <a:ext cx="6883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14718182" y="19420168"/>
            <a:ext cx="6847027" cy="3476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307238" y="23196499"/>
            <a:ext cx="6993331" cy="949147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07238" y="23196499"/>
            <a:ext cx="6993331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62102" y="23233075"/>
            <a:ext cx="6883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380390" y="23942650"/>
            <a:ext cx="6847027" cy="8708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14645030" y="23196499"/>
            <a:ext cx="6993331" cy="638870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4645030" y="23196499"/>
            <a:ext cx="6993331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4699894" y="23233075"/>
            <a:ext cx="6883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14718182" y="23942650"/>
            <a:ext cx="6847027" cy="56059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53" name="Shape 51"/>
          <p:cNvSpPr/>
          <p:nvPr/>
        </p:nvSpPr>
        <p:spPr>
          <a:xfrm>
            <a:off x="14645030" y="29848548"/>
            <a:ext cx="6993331" cy="2839423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4645030" y="29848548"/>
            <a:ext cx="6993331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4699894" y="29885124"/>
            <a:ext cx="6883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56" name="Text 54"/>
          <p:cNvSpPr/>
          <p:nvPr/>
        </p:nvSpPr>
        <p:spPr>
          <a:xfrm>
            <a:off x="14718182" y="30594699"/>
            <a:ext cx="6847027" cy="20566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