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2918400" cy="21945600"/>
  <p:notesSz cx="21945600" cy="32918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918400" cy="21945600"/>
          </a:xfrm>
          <a:prstGeom prst="rect">
            <a:avLst/>
          </a:prstGeom>
          <a:solidFill>
            <a:srgbClr val="FDFCF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2918400" cy="181361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181361"/>
            <a:ext cx="32918400" cy="181361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362723"/>
            <a:ext cx="32918400" cy="181361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544084"/>
            <a:ext cx="32918400" cy="181361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725446"/>
            <a:ext cx="32918400" cy="181361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906807"/>
            <a:ext cx="32918400" cy="181361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088168"/>
            <a:ext cx="32918400" cy="181361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1269530"/>
            <a:ext cx="32918400" cy="181361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1450891"/>
            <a:ext cx="32918400" cy="181361"/>
          </a:xfrm>
          <a:prstGeom prst="rect">
            <a:avLst/>
          </a:prstGeom>
          <a:solidFill>
            <a:srgbClr val="57762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1632253"/>
            <a:ext cx="32918400" cy="181361"/>
          </a:xfrm>
          <a:prstGeom prst="rect">
            <a:avLst/>
          </a:prstGeom>
          <a:solidFill>
            <a:srgbClr val="758E5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1813614"/>
            <a:ext cx="32918400" cy="181361"/>
          </a:xfrm>
          <a:prstGeom prst="rect">
            <a:avLst/>
          </a:prstGeom>
          <a:solidFill>
            <a:srgbClr val="93A67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1994975"/>
            <a:ext cx="32918400" cy="181361"/>
          </a:xfrm>
          <a:prstGeom prst="rect">
            <a:avLst/>
          </a:prstGeom>
          <a:solidFill>
            <a:srgbClr val="B2BF9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2176337"/>
            <a:ext cx="32918400" cy="181361"/>
          </a:xfrm>
          <a:prstGeom prst="rect">
            <a:avLst/>
          </a:prstGeom>
          <a:solidFill>
            <a:srgbClr val="D0D7C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2357698"/>
            <a:ext cx="32918400" cy="181361"/>
          </a:xfrm>
          <a:prstGeom prst="rect">
            <a:avLst/>
          </a:prstGeom>
          <a:solidFill>
            <a:srgbClr val="EEF0E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32918400" cy="253905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020592" y="203125"/>
            <a:ext cx="26877215" cy="1154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9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6900" dirty="0"/>
          </a:p>
        </p:txBody>
      </p:sp>
      <p:sp>
        <p:nvSpPr>
          <p:cNvPr id="19" name="Text 17"/>
          <p:cNvSpPr/>
          <p:nvPr/>
        </p:nvSpPr>
        <p:spPr>
          <a:xfrm>
            <a:off x="3020592" y="1472525"/>
            <a:ext cx="26877215" cy="2926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3020592" y="1880624"/>
            <a:ext cx="26877215" cy="4553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¹Department of Biology, University Name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²Institute of Research, City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27996441" y="688410"/>
            <a:ext cx="1743358" cy="1162239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27996441" y="1178090"/>
            <a:ext cx="174335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Institute / University Logos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30055816" y="688410"/>
            <a:ext cx="1743358" cy="1162239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30055816" y="1178090"/>
            <a:ext cx="174335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Funding Agency Logos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460858" y="2714624"/>
            <a:ext cx="10489997" cy="9513160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60858" y="2714624"/>
            <a:ext cx="10489997" cy="460858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15722" y="2751200"/>
            <a:ext cx="10380269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ABSTRACT</a:t>
            </a:r>
            <a:endParaRPr lang="en-US" sz="2900" dirty="0"/>
          </a:p>
        </p:txBody>
      </p:sp>
      <p:sp>
        <p:nvSpPr>
          <p:cNvPr id="28" name="Text 26"/>
          <p:cNvSpPr/>
          <p:nvPr/>
        </p:nvSpPr>
        <p:spPr>
          <a:xfrm>
            <a:off x="534010" y="3230346"/>
            <a:ext cx="10343693" cy="89608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400" dirty="0"/>
          </a:p>
        </p:txBody>
      </p:sp>
      <p:sp>
        <p:nvSpPr>
          <p:cNvPr id="29" name="Shape 27"/>
          <p:cNvSpPr/>
          <p:nvPr/>
        </p:nvSpPr>
        <p:spPr>
          <a:xfrm>
            <a:off x="11214202" y="2714624"/>
            <a:ext cx="10489997" cy="19077357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1214202" y="2714624"/>
            <a:ext cx="10489997" cy="460858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1269066" y="2751200"/>
            <a:ext cx="10380269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RESULTS</a:t>
            </a:r>
            <a:endParaRPr lang="en-US" sz="2900" dirty="0"/>
          </a:p>
        </p:txBody>
      </p:sp>
      <p:sp>
        <p:nvSpPr>
          <p:cNvPr id="32" name="Text 30"/>
          <p:cNvSpPr/>
          <p:nvPr/>
        </p:nvSpPr>
        <p:spPr>
          <a:xfrm>
            <a:off x="11287354" y="3230346"/>
            <a:ext cx="10343693" cy="185250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400" dirty="0"/>
          </a:p>
        </p:txBody>
      </p:sp>
      <p:sp>
        <p:nvSpPr>
          <p:cNvPr id="33" name="Shape 31"/>
          <p:cNvSpPr/>
          <p:nvPr/>
        </p:nvSpPr>
        <p:spPr>
          <a:xfrm>
            <a:off x="21967546" y="2714624"/>
            <a:ext cx="10489997" cy="9513160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1967546" y="2714624"/>
            <a:ext cx="10489997" cy="460858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2022410" y="2751200"/>
            <a:ext cx="10380269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DISCUSSION</a:t>
            </a:r>
            <a:endParaRPr lang="en-US" sz="2900" dirty="0"/>
          </a:p>
        </p:txBody>
      </p:sp>
      <p:sp>
        <p:nvSpPr>
          <p:cNvPr id="36" name="Text 34"/>
          <p:cNvSpPr/>
          <p:nvPr/>
        </p:nvSpPr>
        <p:spPr>
          <a:xfrm>
            <a:off x="22040698" y="3230346"/>
            <a:ext cx="10343693" cy="89608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400" dirty="0"/>
          </a:p>
        </p:txBody>
      </p:sp>
      <p:sp>
        <p:nvSpPr>
          <p:cNvPr id="37" name="Shape 35"/>
          <p:cNvSpPr/>
          <p:nvPr/>
        </p:nvSpPr>
        <p:spPr>
          <a:xfrm>
            <a:off x="460858" y="12403349"/>
            <a:ext cx="10489997" cy="2853948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460858" y="12403349"/>
            <a:ext cx="10489997" cy="460858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15722" y="12439925"/>
            <a:ext cx="10380269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INTRODUCTION</a:t>
            </a:r>
            <a:endParaRPr lang="en-US" sz="2900" dirty="0"/>
          </a:p>
        </p:txBody>
      </p:sp>
      <p:sp>
        <p:nvSpPr>
          <p:cNvPr id="40" name="Text 38"/>
          <p:cNvSpPr/>
          <p:nvPr/>
        </p:nvSpPr>
        <p:spPr>
          <a:xfrm>
            <a:off x="534010" y="12919071"/>
            <a:ext cx="10343693" cy="23016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400" dirty="0"/>
          </a:p>
        </p:txBody>
      </p:sp>
      <p:sp>
        <p:nvSpPr>
          <p:cNvPr id="41" name="Shape 39"/>
          <p:cNvSpPr/>
          <p:nvPr/>
        </p:nvSpPr>
        <p:spPr>
          <a:xfrm>
            <a:off x="21967546" y="12403349"/>
            <a:ext cx="10489997" cy="2853948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21967546" y="12403349"/>
            <a:ext cx="10489997" cy="460858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22022410" y="12439925"/>
            <a:ext cx="10380269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CONCLUSION</a:t>
            </a:r>
            <a:endParaRPr lang="en-US" sz="2900" dirty="0"/>
          </a:p>
        </p:txBody>
      </p:sp>
      <p:sp>
        <p:nvSpPr>
          <p:cNvPr id="44" name="Text 42"/>
          <p:cNvSpPr/>
          <p:nvPr/>
        </p:nvSpPr>
        <p:spPr>
          <a:xfrm>
            <a:off x="22040698" y="12919071"/>
            <a:ext cx="10343693" cy="23016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State the key takeaways and broader impact of your findings. Emphasize the main message you want viewers to remember.</a:t>
            </a:r>
            <a:endParaRPr lang="en-US" sz="2400" dirty="0"/>
          </a:p>
        </p:txBody>
      </p:sp>
      <p:sp>
        <p:nvSpPr>
          <p:cNvPr id="45" name="Shape 43"/>
          <p:cNvSpPr/>
          <p:nvPr/>
        </p:nvSpPr>
        <p:spPr>
          <a:xfrm>
            <a:off x="460858" y="15432862"/>
            <a:ext cx="10489997" cy="6359119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460858" y="15432862"/>
            <a:ext cx="10489997" cy="460858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515722" y="15469438"/>
            <a:ext cx="10380269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METHODS</a:t>
            </a:r>
            <a:endParaRPr lang="en-US" sz="2900" dirty="0"/>
          </a:p>
        </p:txBody>
      </p:sp>
      <p:sp>
        <p:nvSpPr>
          <p:cNvPr id="48" name="Text 46"/>
          <p:cNvSpPr/>
          <p:nvPr/>
        </p:nvSpPr>
        <p:spPr>
          <a:xfrm>
            <a:off x="534010" y="15948584"/>
            <a:ext cx="10343693" cy="580682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400" dirty="0"/>
          </a:p>
        </p:txBody>
      </p:sp>
      <p:sp>
        <p:nvSpPr>
          <p:cNvPr id="49" name="Shape 47"/>
          <p:cNvSpPr/>
          <p:nvPr/>
        </p:nvSpPr>
        <p:spPr>
          <a:xfrm>
            <a:off x="21967546" y="15432862"/>
            <a:ext cx="10489997" cy="4280922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21967546" y="15432862"/>
            <a:ext cx="10489997" cy="460858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22022410" y="15469438"/>
            <a:ext cx="10380269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REFERENCES</a:t>
            </a:r>
            <a:endParaRPr lang="en-US" sz="2900" dirty="0"/>
          </a:p>
        </p:txBody>
      </p:sp>
      <p:sp>
        <p:nvSpPr>
          <p:cNvPr id="52" name="Text 50"/>
          <p:cNvSpPr/>
          <p:nvPr/>
        </p:nvSpPr>
        <p:spPr>
          <a:xfrm>
            <a:off x="22040698" y="15948584"/>
            <a:ext cx="10343693" cy="37286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1. Author A. et al. (2024). Journal Name.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2. Author B. (2023). Proceedings of Example Conference.</a:t>
            </a:r>
            <a:endParaRPr lang="en-US" sz="2400" dirty="0"/>
          </a:p>
        </p:txBody>
      </p:sp>
      <p:sp>
        <p:nvSpPr>
          <p:cNvPr id="53" name="Shape 51"/>
          <p:cNvSpPr/>
          <p:nvPr/>
        </p:nvSpPr>
        <p:spPr>
          <a:xfrm>
            <a:off x="21967546" y="19889349"/>
            <a:ext cx="10489997" cy="1902632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21967546" y="19889349"/>
            <a:ext cx="10489997" cy="460858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2022410" y="19925925"/>
            <a:ext cx="10380269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ACKNOWLEDGMENTS</a:t>
            </a:r>
            <a:endParaRPr lang="en-US" sz="2900" dirty="0"/>
          </a:p>
        </p:txBody>
      </p:sp>
      <p:sp>
        <p:nvSpPr>
          <p:cNvPr id="56" name="Text 54"/>
          <p:cNvSpPr/>
          <p:nvPr/>
        </p:nvSpPr>
        <p:spPr>
          <a:xfrm>
            <a:off x="22040698" y="20405070"/>
            <a:ext cx="10343693" cy="13503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Thank collaborators, core facilities, study participants, and anyone who supported this research.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