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2918400" cy="43891200"/>
  <p:notesSz cx="43891200" cy="32918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0" cy="43891200"/>
          </a:xfrm>
          <a:prstGeom prst="rect">
            <a:avLst/>
          </a:prstGeom>
          <a:solidFill>
            <a:srgbClr val="FDFCF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918400" cy="376210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376210"/>
            <a:ext cx="32918400" cy="376210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752421"/>
            <a:ext cx="32918400" cy="376210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128631"/>
            <a:ext cx="32918400" cy="376210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504841"/>
            <a:ext cx="32918400" cy="376210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881051"/>
            <a:ext cx="32918400" cy="376210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2257262"/>
            <a:ext cx="32918400" cy="376210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2633472"/>
            <a:ext cx="32918400" cy="376210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3009682"/>
            <a:ext cx="32918400" cy="376210"/>
          </a:xfrm>
          <a:prstGeom prst="rect">
            <a:avLst/>
          </a:prstGeom>
          <a:solidFill>
            <a:srgbClr val="57762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3385893"/>
            <a:ext cx="32918400" cy="376210"/>
          </a:xfrm>
          <a:prstGeom prst="rect">
            <a:avLst/>
          </a:prstGeom>
          <a:solidFill>
            <a:srgbClr val="758E5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3762103"/>
            <a:ext cx="32918400" cy="376210"/>
          </a:xfrm>
          <a:prstGeom prst="rect">
            <a:avLst/>
          </a:prstGeom>
          <a:solidFill>
            <a:srgbClr val="93A67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4138313"/>
            <a:ext cx="32918400" cy="376210"/>
          </a:xfrm>
          <a:prstGeom prst="rect">
            <a:avLst/>
          </a:prstGeom>
          <a:solidFill>
            <a:srgbClr val="B2BF9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4514523"/>
            <a:ext cx="32918400" cy="376210"/>
          </a:xfrm>
          <a:prstGeom prst="rect">
            <a:avLst/>
          </a:prstGeom>
          <a:solidFill>
            <a:srgbClr val="D0D7C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4890734"/>
            <a:ext cx="32918400" cy="376210"/>
          </a:xfrm>
          <a:prstGeom prst="rect">
            <a:avLst/>
          </a:prstGeom>
          <a:solidFill>
            <a:srgbClr val="EEF0E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2918400" cy="526694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020592" y="526694"/>
            <a:ext cx="26877215" cy="17907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7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9700" dirty="0"/>
          </a:p>
        </p:txBody>
      </p:sp>
      <p:sp>
        <p:nvSpPr>
          <p:cNvPr id="19" name="Text 17"/>
          <p:cNvSpPr/>
          <p:nvPr/>
        </p:nvSpPr>
        <p:spPr>
          <a:xfrm>
            <a:off x="3020592" y="2422794"/>
            <a:ext cx="26877215" cy="9480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20" name="Text 18"/>
          <p:cNvSpPr/>
          <p:nvPr/>
        </p:nvSpPr>
        <p:spPr>
          <a:xfrm>
            <a:off x="3020592" y="3370844"/>
            <a:ext cx="26877215" cy="1474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21" name="Shape 19"/>
          <p:cNvSpPr/>
          <p:nvPr/>
        </p:nvSpPr>
        <p:spPr>
          <a:xfrm>
            <a:off x="27996441" y="1471233"/>
            <a:ext cx="1743358" cy="2324478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27996441" y="2542032"/>
            <a:ext cx="174335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23" name="Shape 21"/>
          <p:cNvSpPr/>
          <p:nvPr/>
        </p:nvSpPr>
        <p:spPr>
          <a:xfrm>
            <a:off x="30055816" y="1471233"/>
            <a:ext cx="1743358" cy="2324478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30055816" y="2542032"/>
            <a:ext cx="174335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25" name="Shape 23"/>
          <p:cNvSpPr/>
          <p:nvPr/>
        </p:nvSpPr>
        <p:spPr>
          <a:xfrm>
            <a:off x="460858" y="5618074"/>
            <a:ext cx="10489997" cy="18929487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60858" y="5618074"/>
            <a:ext cx="10489997" cy="921715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15722" y="5654650"/>
            <a:ext cx="10380269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ABSTRACT</a:t>
            </a:r>
            <a:endParaRPr lang="en-US" sz="4100" dirty="0"/>
          </a:p>
        </p:txBody>
      </p:sp>
      <p:sp>
        <p:nvSpPr>
          <p:cNvPr id="28" name="Text 26"/>
          <p:cNvSpPr/>
          <p:nvPr/>
        </p:nvSpPr>
        <p:spPr>
          <a:xfrm>
            <a:off x="534010" y="6594653"/>
            <a:ext cx="10343693" cy="179163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29" name="Shape 27"/>
          <p:cNvSpPr/>
          <p:nvPr/>
        </p:nvSpPr>
        <p:spPr>
          <a:xfrm>
            <a:off x="11214202" y="5618074"/>
            <a:ext cx="10489997" cy="37965888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1214202" y="5618074"/>
            <a:ext cx="10489997" cy="921715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1269066" y="5654650"/>
            <a:ext cx="10380269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RESULTS</a:t>
            </a:r>
            <a:endParaRPr lang="en-US" sz="4100" dirty="0"/>
          </a:p>
        </p:txBody>
      </p:sp>
      <p:sp>
        <p:nvSpPr>
          <p:cNvPr id="32" name="Text 30"/>
          <p:cNvSpPr/>
          <p:nvPr/>
        </p:nvSpPr>
        <p:spPr>
          <a:xfrm>
            <a:off x="11287354" y="6594653"/>
            <a:ext cx="10343693" cy="369527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33" name="Shape 31"/>
          <p:cNvSpPr/>
          <p:nvPr/>
        </p:nvSpPr>
        <p:spPr>
          <a:xfrm>
            <a:off x="21967546" y="5618074"/>
            <a:ext cx="10489997" cy="18929487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1967546" y="5618074"/>
            <a:ext cx="10489997" cy="921715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2022410" y="5654650"/>
            <a:ext cx="10380269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DISCUSSION</a:t>
            </a:r>
            <a:endParaRPr lang="en-US" sz="4100" dirty="0"/>
          </a:p>
        </p:txBody>
      </p:sp>
      <p:sp>
        <p:nvSpPr>
          <p:cNvPr id="36" name="Text 34"/>
          <p:cNvSpPr/>
          <p:nvPr/>
        </p:nvSpPr>
        <p:spPr>
          <a:xfrm>
            <a:off x="22040698" y="6594653"/>
            <a:ext cx="10343693" cy="179163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37" name="Shape 35"/>
          <p:cNvSpPr/>
          <p:nvPr/>
        </p:nvSpPr>
        <p:spPr>
          <a:xfrm>
            <a:off x="460858" y="24898690"/>
            <a:ext cx="10489997" cy="5678846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460858" y="24898690"/>
            <a:ext cx="10489997" cy="921715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15722" y="24935266"/>
            <a:ext cx="10380269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INTRODUCTION</a:t>
            </a:r>
            <a:endParaRPr lang="en-US" sz="4100" dirty="0"/>
          </a:p>
        </p:txBody>
      </p:sp>
      <p:sp>
        <p:nvSpPr>
          <p:cNvPr id="40" name="Text 38"/>
          <p:cNvSpPr/>
          <p:nvPr/>
        </p:nvSpPr>
        <p:spPr>
          <a:xfrm>
            <a:off x="534010" y="25875269"/>
            <a:ext cx="10343693" cy="46656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41" name="Shape 39"/>
          <p:cNvSpPr/>
          <p:nvPr/>
        </p:nvSpPr>
        <p:spPr>
          <a:xfrm>
            <a:off x="21967546" y="24898690"/>
            <a:ext cx="10489997" cy="5678846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21967546" y="24898690"/>
            <a:ext cx="10489997" cy="921715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22022410" y="24935266"/>
            <a:ext cx="10380269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CONCLUSION</a:t>
            </a:r>
            <a:endParaRPr lang="en-US" sz="4100" dirty="0"/>
          </a:p>
        </p:txBody>
      </p:sp>
      <p:sp>
        <p:nvSpPr>
          <p:cNvPr id="44" name="Text 42"/>
          <p:cNvSpPr/>
          <p:nvPr/>
        </p:nvSpPr>
        <p:spPr>
          <a:xfrm>
            <a:off x="22040698" y="25875269"/>
            <a:ext cx="10343693" cy="46656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45" name="Shape 43"/>
          <p:cNvSpPr/>
          <p:nvPr/>
        </p:nvSpPr>
        <p:spPr>
          <a:xfrm>
            <a:off x="460858" y="30928666"/>
            <a:ext cx="10489997" cy="12655296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460858" y="30928666"/>
            <a:ext cx="10489997" cy="921715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515722" y="30965242"/>
            <a:ext cx="10380269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METHODS</a:t>
            </a:r>
            <a:endParaRPr lang="en-US" sz="4100" dirty="0"/>
          </a:p>
        </p:txBody>
      </p:sp>
      <p:sp>
        <p:nvSpPr>
          <p:cNvPr id="48" name="Text 46"/>
          <p:cNvSpPr/>
          <p:nvPr/>
        </p:nvSpPr>
        <p:spPr>
          <a:xfrm>
            <a:off x="534010" y="31905245"/>
            <a:ext cx="10343693" cy="116421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49" name="Shape 47"/>
          <p:cNvSpPr/>
          <p:nvPr/>
        </p:nvSpPr>
        <p:spPr>
          <a:xfrm>
            <a:off x="21967546" y="30928666"/>
            <a:ext cx="10489997" cy="8518269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1967546" y="30928666"/>
            <a:ext cx="10489997" cy="921715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22022410" y="30965242"/>
            <a:ext cx="10380269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REFERENCES</a:t>
            </a:r>
            <a:endParaRPr lang="en-US" sz="4100" dirty="0"/>
          </a:p>
        </p:txBody>
      </p:sp>
      <p:sp>
        <p:nvSpPr>
          <p:cNvPr id="52" name="Text 50"/>
          <p:cNvSpPr/>
          <p:nvPr/>
        </p:nvSpPr>
        <p:spPr>
          <a:xfrm>
            <a:off x="22040698" y="31905245"/>
            <a:ext cx="10343693" cy="75051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2. Author B. (2023). Proceedings of Example Conference.</a:t>
            </a:r>
            <a:endParaRPr lang="en-US" sz="3400" dirty="0"/>
          </a:p>
        </p:txBody>
      </p:sp>
      <p:sp>
        <p:nvSpPr>
          <p:cNvPr id="53" name="Shape 51"/>
          <p:cNvSpPr/>
          <p:nvPr/>
        </p:nvSpPr>
        <p:spPr>
          <a:xfrm>
            <a:off x="21967546" y="39798064"/>
            <a:ext cx="10489997" cy="3785897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21967546" y="39798064"/>
            <a:ext cx="10489997" cy="921715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2022410" y="39834640"/>
            <a:ext cx="10380269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ACKNOWLEDGMENTS</a:t>
            </a:r>
            <a:endParaRPr lang="en-US" sz="4100" dirty="0"/>
          </a:p>
        </p:txBody>
      </p:sp>
      <p:sp>
        <p:nvSpPr>
          <p:cNvPr id="56" name="Text 54"/>
          <p:cNvSpPr/>
          <p:nvPr/>
        </p:nvSpPr>
        <p:spPr>
          <a:xfrm>
            <a:off x="22040698" y="40774643"/>
            <a:ext cx="10343693" cy="27727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Thank collaborators, core facilities, study participants, and anyone who supported this research.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