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38404800" cy="38404800"/>
  <p:notesSz cx="38404800" cy="384048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8404800" cy="38404800"/>
          </a:xfrm>
          <a:prstGeom prst="rect">
            <a:avLst/>
          </a:prstGeom>
          <a:solidFill>
            <a:srgbClr val="FDFCF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38404800" cy="329184"/>
          </a:xfrm>
          <a:prstGeom prst="rect">
            <a:avLst/>
          </a:prstGeom>
          <a:solidFill>
            <a:srgbClr val="3F6212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329184"/>
            <a:ext cx="38404800" cy="329184"/>
          </a:xfrm>
          <a:prstGeom prst="rect">
            <a:avLst/>
          </a:prstGeom>
          <a:solidFill>
            <a:srgbClr val="3F6212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0" y="658368"/>
            <a:ext cx="38404800" cy="329184"/>
          </a:xfrm>
          <a:prstGeom prst="rect">
            <a:avLst/>
          </a:prstGeom>
          <a:solidFill>
            <a:srgbClr val="3F6212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0" y="987552"/>
            <a:ext cx="38404800" cy="329184"/>
          </a:xfrm>
          <a:prstGeom prst="rect">
            <a:avLst/>
          </a:prstGeom>
          <a:solidFill>
            <a:srgbClr val="3F6212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0" y="1316736"/>
            <a:ext cx="38404800" cy="329184"/>
          </a:xfrm>
          <a:prstGeom prst="rect">
            <a:avLst/>
          </a:prstGeom>
          <a:solidFill>
            <a:srgbClr val="3F6212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0" y="1645920"/>
            <a:ext cx="38404800" cy="329184"/>
          </a:xfrm>
          <a:prstGeom prst="rect">
            <a:avLst/>
          </a:prstGeom>
          <a:solidFill>
            <a:srgbClr val="3F6212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0" y="1975104"/>
            <a:ext cx="38404800" cy="329184"/>
          </a:xfrm>
          <a:prstGeom prst="rect">
            <a:avLst/>
          </a:prstGeom>
          <a:solidFill>
            <a:srgbClr val="3F6212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0" y="2304288"/>
            <a:ext cx="38404800" cy="329184"/>
          </a:xfrm>
          <a:prstGeom prst="rect">
            <a:avLst/>
          </a:prstGeom>
          <a:solidFill>
            <a:srgbClr val="3F6212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0" y="2633472"/>
            <a:ext cx="38404800" cy="329184"/>
          </a:xfrm>
          <a:prstGeom prst="rect">
            <a:avLst/>
          </a:prstGeom>
          <a:solidFill>
            <a:srgbClr val="57762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2962656"/>
            <a:ext cx="38404800" cy="329184"/>
          </a:xfrm>
          <a:prstGeom prst="rect">
            <a:avLst/>
          </a:prstGeom>
          <a:solidFill>
            <a:srgbClr val="758E53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0" y="3291840"/>
            <a:ext cx="38404800" cy="329184"/>
          </a:xfrm>
          <a:prstGeom prst="rect">
            <a:avLst/>
          </a:prstGeom>
          <a:solidFill>
            <a:srgbClr val="93A678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0" y="3621024"/>
            <a:ext cx="38404800" cy="329184"/>
          </a:xfrm>
          <a:prstGeom prst="rect">
            <a:avLst/>
          </a:prstGeom>
          <a:solidFill>
            <a:srgbClr val="B2BF9C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0" y="3950208"/>
            <a:ext cx="38404800" cy="329184"/>
          </a:xfrm>
          <a:prstGeom prst="rect">
            <a:avLst/>
          </a:prstGeom>
          <a:solidFill>
            <a:srgbClr val="D0D7C0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0" y="4279392"/>
            <a:ext cx="38404800" cy="329184"/>
          </a:xfrm>
          <a:prstGeom prst="rect">
            <a:avLst/>
          </a:prstGeom>
          <a:solidFill>
            <a:srgbClr val="EEF0E5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0" y="0"/>
            <a:ext cx="38404800" cy="4608576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D9F99D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3524024" y="778536"/>
            <a:ext cx="31356751" cy="164967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980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Research Poster Title</a:t>
            </a:r>
            <a:endParaRPr lang="en-US" sz="9800" dirty="0"/>
          </a:p>
        </p:txBody>
      </p:sp>
      <p:sp>
        <p:nvSpPr>
          <p:cNvPr id="19" name="Text 17"/>
          <p:cNvSpPr/>
          <p:nvPr/>
        </p:nvSpPr>
        <p:spPr>
          <a:xfrm>
            <a:off x="3524024" y="2593182"/>
            <a:ext cx="31356751" cy="41943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500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Dr. Jane Smith¹, Dr. John Doe²</a:t>
            </a:r>
            <a:endParaRPr lang="en-US" sz="2500" dirty="0"/>
          </a:p>
        </p:txBody>
      </p:sp>
      <p:sp>
        <p:nvSpPr>
          <p:cNvPr id="20" name="Text 18"/>
          <p:cNvSpPr/>
          <p:nvPr/>
        </p:nvSpPr>
        <p:spPr>
          <a:xfrm>
            <a:off x="3524024" y="3177585"/>
            <a:ext cx="31356751" cy="65245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900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¹Department of Biology, University Name</a:t>
            </a:r>
            <a:endParaRPr lang="en-US" sz="1900" dirty="0"/>
          </a:p>
          <a:p>
            <a:pPr algn="ctr" indent="0" marL="0">
              <a:buNone/>
            </a:pPr>
            <a:r>
              <a:rPr lang="en-US" sz="1900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²Institute of Research, City</a:t>
            </a:r>
            <a:endParaRPr lang="en-US" sz="1900" dirty="0"/>
          </a:p>
        </p:txBody>
      </p:sp>
      <p:sp>
        <p:nvSpPr>
          <p:cNvPr id="21" name="Shape 19"/>
          <p:cNvSpPr/>
          <p:nvPr/>
        </p:nvSpPr>
        <p:spPr>
          <a:xfrm>
            <a:off x="32662514" y="1287329"/>
            <a:ext cx="2033918" cy="2033918"/>
          </a:xfrm>
          <a:prstGeom prst="rect">
            <a:avLst/>
          </a:prstGeom>
          <a:solidFill>
            <a:srgbClr val="FDFCF7"/>
          </a:solidFill>
          <a:ln w="12700">
            <a:solidFill>
              <a:srgbClr val="D9F99D"/>
            </a:solidFill>
            <a:prstDash val="dash"/>
          </a:ln>
        </p:spPr>
      </p:sp>
      <p:sp>
        <p:nvSpPr>
          <p:cNvPr id="22" name="Text 20"/>
          <p:cNvSpPr/>
          <p:nvPr/>
        </p:nvSpPr>
        <p:spPr>
          <a:xfrm>
            <a:off x="32662514" y="2212848"/>
            <a:ext cx="2033918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dirty="0">
                <a:solidFill>
                  <a:srgbClr val="1A2E0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Institute / University Logos</a:t>
            </a:r>
            <a:endParaRPr lang="en-US" sz="2600" dirty="0"/>
          </a:p>
        </p:txBody>
      </p:sp>
      <p:sp>
        <p:nvSpPr>
          <p:cNvPr id="23" name="Shape 21"/>
          <p:cNvSpPr/>
          <p:nvPr/>
        </p:nvSpPr>
        <p:spPr>
          <a:xfrm>
            <a:off x="35065119" y="1287329"/>
            <a:ext cx="2033918" cy="2033918"/>
          </a:xfrm>
          <a:prstGeom prst="rect">
            <a:avLst/>
          </a:prstGeom>
          <a:solidFill>
            <a:srgbClr val="FDFCF7"/>
          </a:solidFill>
          <a:ln w="12700">
            <a:solidFill>
              <a:srgbClr val="D9F99D"/>
            </a:solidFill>
            <a:prstDash val="dash"/>
          </a:ln>
        </p:spPr>
      </p:sp>
      <p:sp>
        <p:nvSpPr>
          <p:cNvPr id="24" name="Text 22"/>
          <p:cNvSpPr/>
          <p:nvPr/>
        </p:nvSpPr>
        <p:spPr>
          <a:xfrm>
            <a:off x="35065119" y="2212848"/>
            <a:ext cx="2033918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dirty="0">
                <a:solidFill>
                  <a:srgbClr val="1A2E0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Funding Agency Logos</a:t>
            </a:r>
            <a:endParaRPr lang="en-US" sz="2600" dirty="0"/>
          </a:p>
        </p:txBody>
      </p:sp>
      <p:sp>
        <p:nvSpPr>
          <p:cNvPr id="25" name="Shape 23"/>
          <p:cNvSpPr/>
          <p:nvPr/>
        </p:nvSpPr>
        <p:spPr>
          <a:xfrm>
            <a:off x="537667" y="4915814"/>
            <a:ext cx="12238330" cy="16563301"/>
          </a:xfrm>
          <a:prstGeom prst="rect">
            <a:avLst/>
          </a:prstGeom>
          <a:solidFill>
            <a:srgbClr val="FDFCF7"/>
          </a:solidFill>
          <a:ln w="12700">
            <a:solidFill>
              <a:srgbClr val="D9F99D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537667" y="4915814"/>
            <a:ext cx="12238330" cy="806501"/>
          </a:xfrm>
          <a:prstGeom prst="rect">
            <a:avLst/>
          </a:prstGeom>
          <a:solidFill>
            <a:srgbClr val="ECFCCB"/>
          </a:solidFill>
          <a:ln w="12700">
            <a:solidFill>
              <a:srgbClr val="D9F99D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592531" y="4952390"/>
            <a:ext cx="12128602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200" b="1" dirty="0">
                <a:solidFill>
                  <a:srgbClr val="3F6212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ABSTRACT</a:t>
            </a:r>
            <a:endParaRPr lang="en-US" sz="4200" dirty="0"/>
          </a:p>
        </p:txBody>
      </p:sp>
      <p:sp>
        <p:nvSpPr>
          <p:cNvPr id="28" name="Text 26"/>
          <p:cNvSpPr/>
          <p:nvPr/>
        </p:nvSpPr>
        <p:spPr>
          <a:xfrm>
            <a:off x="610819" y="5777179"/>
            <a:ext cx="12092026" cy="15665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A2E0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Brief summary of your research question, methods, key findings, and significance. Replace this placeholder text in PowerPoint with your own abstract.</a:t>
            </a:r>
            <a:endParaRPr lang="en-US" sz="3400" dirty="0"/>
          </a:p>
        </p:txBody>
      </p:sp>
      <p:sp>
        <p:nvSpPr>
          <p:cNvPr id="29" name="Shape 27"/>
          <p:cNvSpPr/>
          <p:nvPr/>
        </p:nvSpPr>
        <p:spPr>
          <a:xfrm>
            <a:off x="13083235" y="4915814"/>
            <a:ext cx="12238330" cy="33220152"/>
          </a:xfrm>
          <a:prstGeom prst="rect">
            <a:avLst/>
          </a:prstGeom>
          <a:solidFill>
            <a:srgbClr val="FDFCF7"/>
          </a:solidFill>
          <a:ln w="12700">
            <a:solidFill>
              <a:srgbClr val="D9F99D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13083235" y="4915814"/>
            <a:ext cx="12238330" cy="806501"/>
          </a:xfrm>
          <a:prstGeom prst="rect">
            <a:avLst/>
          </a:prstGeom>
          <a:solidFill>
            <a:srgbClr val="ECFCCB"/>
          </a:solidFill>
          <a:ln w="12700">
            <a:solidFill>
              <a:srgbClr val="D9F99D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13138099" y="4952390"/>
            <a:ext cx="12128602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200" b="1" dirty="0">
                <a:solidFill>
                  <a:srgbClr val="3F6212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RESULTS</a:t>
            </a:r>
            <a:endParaRPr lang="en-US" sz="4200" dirty="0"/>
          </a:p>
        </p:txBody>
      </p:sp>
      <p:sp>
        <p:nvSpPr>
          <p:cNvPr id="32" name="Text 30"/>
          <p:cNvSpPr/>
          <p:nvPr/>
        </p:nvSpPr>
        <p:spPr>
          <a:xfrm>
            <a:off x="13156387" y="5777179"/>
            <a:ext cx="12092026" cy="3232221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A2E0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Summarize your main findings with reference to figures or tables. Highlight the most important outcomes and trends observed in your data.</a:t>
            </a:r>
            <a:endParaRPr lang="en-US" sz="3400" dirty="0"/>
          </a:p>
        </p:txBody>
      </p:sp>
      <p:sp>
        <p:nvSpPr>
          <p:cNvPr id="33" name="Shape 31"/>
          <p:cNvSpPr/>
          <p:nvPr/>
        </p:nvSpPr>
        <p:spPr>
          <a:xfrm>
            <a:off x="25628803" y="4915814"/>
            <a:ext cx="12238330" cy="16563301"/>
          </a:xfrm>
          <a:prstGeom prst="rect">
            <a:avLst/>
          </a:prstGeom>
          <a:solidFill>
            <a:srgbClr val="FDFCF7"/>
          </a:solidFill>
          <a:ln w="12700">
            <a:solidFill>
              <a:srgbClr val="D9F99D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25628803" y="4915814"/>
            <a:ext cx="12238330" cy="806501"/>
          </a:xfrm>
          <a:prstGeom prst="rect">
            <a:avLst/>
          </a:prstGeom>
          <a:solidFill>
            <a:srgbClr val="ECFCCB"/>
          </a:solidFill>
          <a:ln w="12700">
            <a:solidFill>
              <a:srgbClr val="D9F99D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5683667" y="4952390"/>
            <a:ext cx="12128602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200" b="1" dirty="0">
                <a:solidFill>
                  <a:srgbClr val="3F6212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DISCUSSION</a:t>
            </a:r>
            <a:endParaRPr lang="en-US" sz="4200" dirty="0"/>
          </a:p>
        </p:txBody>
      </p:sp>
      <p:sp>
        <p:nvSpPr>
          <p:cNvPr id="36" name="Text 34"/>
          <p:cNvSpPr/>
          <p:nvPr/>
        </p:nvSpPr>
        <p:spPr>
          <a:xfrm>
            <a:off x="25701955" y="5777179"/>
            <a:ext cx="12092026" cy="15665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A2E0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Interpret your results in context of prior work. Explain what the findings mean, note limitations, and compare with existing literature.</a:t>
            </a:r>
            <a:endParaRPr lang="en-US" sz="3400" dirty="0"/>
          </a:p>
        </p:txBody>
      </p:sp>
      <p:sp>
        <p:nvSpPr>
          <p:cNvPr id="37" name="Shape 35"/>
          <p:cNvSpPr/>
          <p:nvPr/>
        </p:nvSpPr>
        <p:spPr>
          <a:xfrm>
            <a:off x="537667" y="21786354"/>
            <a:ext cx="12238330" cy="4968990"/>
          </a:xfrm>
          <a:prstGeom prst="rect">
            <a:avLst/>
          </a:prstGeom>
          <a:solidFill>
            <a:srgbClr val="FDFCF7"/>
          </a:solidFill>
          <a:ln w="12700">
            <a:solidFill>
              <a:srgbClr val="D9F99D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37667" y="21786354"/>
            <a:ext cx="12238330" cy="806501"/>
          </a:xfrm>
          <a:prstGeom prst="rect">
            <a:avLst/>
          </a:prstGeom>
          <a:solidFill>
            <a:srgbClr val="ECFCCB"/>
          </a:solidFill>
          <a:ln w="12700">
            <a:solidFill>
              <a:srgbClr val="D9F99D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92531" y="21822930"/>
            <a:ext cx="12128602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200" b="1" dirty="0">
                <a:solidFill>
                  <a:srgbClr val="3F6212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INTRODUCTION</a:t>
            </a:r>
            <a:endParaRPr lang="en-US" sz="4200" dirty="0"/>
          </a:p>
        </p:txBody>
      </p:sp>
      <p:sp>
        <p:nvSpPr>
          <p:cNvPr id="40" name="Text 38"/>
          <p:cNvSpPr/>
          <p:nvPr/>
        </p:nvSpPr>
        <p:spPr>
          <a:xfrm>
            <a:off x="610819" y="22647719"/>
            <a:ext cx="12092026" cy="407104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A2E0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Provide background context and motivate your research question. Briefly describe the gap in current knowledge and why this work matters to your field.</a:t>
            </a:r>
            <a:endParaRPr lang="en-US" sz="3400" dirty="0"/>
          </a:p>
        </p:txBody>
      </p:sp>
      <p:sp>
        <p:nvSpPr>
          <p:cNvPr id="41" name="Shape 39"/>
          <p:cNvSpPr/>
          <p:nvPr/>
        </p:nvSpPr>
        <p:spPr>
          <a:xfrm>
            <a:off x="25628803" y="21786354"/>
            <a:ext cx="12238330" cy="4968990"/>
          </a:xfrm>
          <a:prstGeom prst="rect">
            <a:avLst/>
          </a:prstGeom>
          <a:solidFill>
            <a:srgbClr val="FDFCF7"/>
          </a:solidFill>
          <a:ln w="12700">
            <a:solidFill>
              <a:srgbClr val="D9F99D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25628803" y="21786354"/>
            <a:ext cx="12238330" cy="806501"/>
          </a:xfrm>
          <a:prstGeom prst="rect">
            <a:avLst/>
          </a:prstGeom>
          <a:solidFill>
            <a:srgbClr val="ECFCCB"/>
          </a:solidFill>
          <a:ln w="12700">
            <a:solidFill>
              <a:srgbClr val="D9F99D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25683667" y="21822930"/>
            <a:ext cx="12128602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200" b="1" dirty="0">
                <a:solidFill>
                  <a:srgbClr val="3F6212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CONCLUSION</a:t>
            </a:r>
            <a:endParaRPr lang="en-US" sz="4200" dirty="0"/>
          </a:p>
        </p:txBody>
      </p:sp>
      <p:sp>
        <p:nvSpPr>
          <p:cNvPr id="44" name="Text 42"/>
          <p:cNvSpPr/>
          <p:nvPr/>
        </p:nvSpPr>
        <p:spPr>
          <a:xfrm>
            <a:off x="25701955" y="22647719"/>
            <a:ext cx="12092026" cy="407104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A2E0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State the key takeaways and broader impact of your findings. Emphasize the main message you want viewers to remember.</a:t>
            </a:r>
            <a:endParaRPr lang="en-US" sz="3400" dirty="0"/>
          </a:p>
        </p:txBody>
      </p:sp>
      <p:sp>
        <p:nvSpPr>
          <p:cNvPr id="45" name="Shape 43"/>
          <p:cNvSpPr/>
          <p:nvPr/>
        </p:nvSpPr>
        <p:spPr>
          <a:xfrm>
            <a:off x="537667" y="27062582"/>
            <a:ext cx="12238330" cy="11073384"/>
          </a:xfrm>
          <a:prstGeom prst="rect">
            <a:avLst/>
          </a:prstGeom>
          <a:solidFill>
            <a:srgbClr val="FDFCF7"/>
          </a:solidFill>
          <a:ln w="12700">
            <a:solidFill>
              <a:srgbClr val="D9F99D"/>
            </a:solidFill>
            <a:prstDash val="solid"/>
          </a:ln>
        </p:spPr>
      </p:sp>
      <p:sp>
        <p:nvSpPr>
          <p:cNvPr id="46" name="Shape 44"/>
          <p:cNvSpPr/>
          <p:nvPr/>
        </p:nvSpPr>
        <p:spPr>
          <a:xfrm>
            <a:off x="537667" y="27062582"/>
            <a:ext cx="12238330" cy="806501"/>
          </a:xfrm>
          <a:prstGeom prst="rect">
            <a:avLst/>
          </a:prstGeom>
          <a:solidFill>
            <a:srgbClr val="ECFCCB"/>
          </a:solidFill>
          <a:ln w="12700">
            <a:solidFill>
              <a:srgbClr val="D9F99D"/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592531" y="27099158"/>
            <a:ext cx="12128602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200" b="1" dirty="0">
                <a:solidFill>
                  <a:srgbClr val="3F6212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METHODS</a:t>
            </a:r>
            <a:endParaRPr lang="en-US" sz="4200" dirty="0"/>
          </a:p>
        </p:txBody>
      </p:sp>
      <p:sp>
        <p:nvSpPr>
          <p:cNvPr id="48" name="Text 46"/>
          <p:cNvSpPr/>
          <p:nvPr/>
        </p:nvSpPr>
        <p:spPr>
          <a:xfrm>
            <a:off x="610819" y="27923947"/>
            <a:ext cx="12092026" cy="1017544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A2E0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Describe your experimental design, materials, participants or samples, data collection procedures, and statistical or analytical methods used.</a:t>
            </a:r>
            <a:endParaRPr lang="en-US" sz="3400" dirty="0"/>
          </a:p>
        </p:txBody>
      </p:sp>
      <p:sp>
        <p:nvSpPr>
          <p:cNvPr id="49" name="Shape 47"/>
          <p:cNvSpPr/>
          <p:nvPr/>
        </p:nvSpPr>
        <p:spPr>
          <a:xfrm>
            <a:off x="25628803" y="27062582"/>
            <a:ext cx="12238330" cy="7453485"/>
          </a:xfrm>
          <a:prstGeom prst="rect">
            <a:avLst/>
          </a:prstGeom>
          <a:solidFill>
            <a:srgbClr val="FDFCF7"/>
          </a:solidFill>
          <a:ln w="12700">
            <a:solidFill>
              <a:srgbClr val="D9F99D"/>
            </a:solidFill>
            <a:prstDash val="solid"/>
          </a:ln>
        </p:spPr>
      </p:sp>
      <p:sp>
        <p:nvSpPr>
          <p:cNvPr id="50" name="Shape 48"/>
          <p:cNvSpPr/>
          <p:nvPr/>
        </p:nvSpPr>
        <p:spPr>
          <a:xfrm>
            <a:off x="25628803" y="27062582"/>
            <a:ext cx="12238330" cy="806501"/>
          </a:xfrm>
          <a:prstGeom prst="rect">
            <a:avLst/>
          </a:prstGeom>
          <a:solidFill>
            <a:srgbClr val="ECFCCB"/>
          </a:solidFill>
          <a:ln w="12700">
            <a:solidFill>
              <a:srgbClr val="D9F99D"/>
            </a:solidFill>
            <a:prstDash val="solid"/>
          </a:ln>
        </p:spPr>
      </p:sp>
      <p:sp>
        <p:nvSpPr>
          <p:cNvPr id="51" name="Text 49"/>
          <p:cNvSpPr/>
          <p:nvPr/>
        </p:nvSpPr>
        <p:spPr>
          <a:xfrm>
            <a:off x="25683667" y="27099158"/>
            <a:ext cx="12128602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200" b="1" dirty="0">
                <a:solidFill>
                  <a:srgbClr val="3F6212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REFERENCES</a:t>
            </a:r>
            <a:endParaRPr lang="en-US" sz="4200" dirty="0"/>
          </a:p>
        </p:txBody>
      </p:sp>
      <p:sp>
        <p:nvSpPr>
          <p:cNvPr id="52" name="Text 50"/>
          <p:cNvSpPr/>
          <p:nvPr/>
        </p:nvSpPr>
        <p:spPr>
          <a:xfrm>
            <a:off x="25701955" y="27923947"/>
            <a:ext cx="12092026" cy="655554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A2E0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1. Author A. et al. (2024). Journal Name.</a:t>
            </a:r>
            <a:endParaRPr lang="en-US" sz="3400" dirty="0"/>
          </a:p>
          <a:p>
            <a:pPr indent="0" marL="0">
              <a:buNone/>
            </a:pPr>
            <a:r>
              <a:rPr lang="en-US" sz="3400" dirty="0">
                <a:solidFill>
                  <a:srgbClr val="1A2E0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2. Author B. (2023). Proceedings of Example Conference.</a:t>
            </a:r>
            <a:endParaRPr lang="en-US" sz="3400" dirty="0"/>
          </a:p>
        </p:txBody>
      </p:sp>
      <p:sp>
        <p:nvSpPr>
          <p:cNvPr id="53" name="Shape 51"/>
          <p:cNvSpPr/>
          <p:nvPr/>
        </p:nvSpPr>
        <p:spPr>
          <a:xfrm>
            <a:off x="25628803" y="34823306"/>
            <a:ext cx="12238330" cy="3312660"/>
          </a:xfrm>
          <a:prstGeom prst="rect">
            <a:avLst/>
          </a:prstGeom>
          <a:solidFill>
            <a:srgbClr val="FDFCF7"/>
          </a:solidFill>
          <a:ln w="12700">
            <a:solidFill>
              <a:srgbClr val="D9F99D"/>
            </a:solidFill>
            <a:prstDash val="solid"/>
          </a:ln>
        </p:spPr>
      </p:sp>
      <p:sp>
        <p:nvSpPr>
          <p:cNvPr id="54" name="Shape 52"/>
          <p:cNvSpPr/>
          <p:nvPr/>
        </p:nvSpPr>
        <p:spPr>
          <a:xfrm>
            <a:off x="25628803" y="34823306"/>
            <a:ext cx="12238330" cy="806501"/>
          </a:xfrm>
          <a:prstGeom prst="rect">
            <a:avLst/>
          </a:prstGeom>
          <a:solidFill>
            <a:srgbClr val="ECFCCB"/>
          </a:solidFill>
          <a:ln w="12700">
            <a:solidFill>
              <a:srgbClr val="D9F99D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5683667" y="34859882"/>
            <a:ext cx="12128602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200" b="1" dirty="0">
                <a:solidFill>
                  <a:srgbClr val="3F6212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ACKNOWLEDGMENTS</a:t>
            </a:r>
            <a:endParaRPr lang="en-US" sz="4200" dirty="0"/>
          </a:p>
        </p:txBody>
      </p:sp>
      <p:sp>
        <p:nvSpPr>
          <p:cNvPr id="56" name="Text 54"/>
          <p:cNvSpPr/>
          <p:nvPr/>
        </p:nvSpPr>
        <p:spPr>
          <a:xfrm>
            <a:off x="25701955" y="35684671"/>
            <a:ext cx="12092026" cy="241471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A2E0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Thank collaborators, core facilities, study participants, and anyone who supported this research.</a:t>
            </a:r>
            <a:endParaRPr lang="en-US" sz="3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2026-10-10T19:45:06Z</dcterms:created>
  <dcterms:modified xsi:type="dcterms:W3CDTF">2026-10-10T19:45:06Z</dcterms:modified>
</cp:coreProperties>
</file>