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8404800" cy="51206400"/>
  <p:notesSz cx="51206400" cy="384048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0" cy="51206400"/>
          </a:xfrm>
          <a:prstGeom prst="rect">
            <a:avLst/>
          </a:prstGeom>
          <a:solidFill>
            <a:srgbClr val="FDFCF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8404800" cy="438912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438912"/>
            <a:ext cx="38404800" cy="438912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877824"/>
            <a:ext cx="38404800" cy="438912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316736"/>
            <a:ext cx="38404800" cy="438912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755648"/>
            <a:ext cx="38404800" cy="438912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194560"/>
            <a:ext cx="38404800" cy="438912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633472"/>
            <a:ext cx="38404800" cy="438912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3072384"/>
            <a:ext cx="38404800" cy="438912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3511296"/>
            <a:ext cx="38404800" cy="438912"/>
          </a:xfrm>
          <a:prstGeom prst="rect">
            <a:avLst/>
          </a:prstGeom>
          <a:solidFill>
            <a:srgbClr val="57762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3950208"/>
            <a:ext cx="38404800" cy="438912"/>
          </a:xfrm>
          <a:prstGeom prst="rect">
            <a:avLst/>
          </a:prstGeom>
          <a:solidFill>
            <a:srgbClr val="758E5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4389120"/>
            <a:ext cx="38404800" cy="438912"/>
          </a:xfrm>
          <a:prstGeom prst="rect">
            <a:avLst/>
          </a:prstGeom>
          <a:solidFill>
            <a:srgbClr val="93A67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4828032"/>
            <a:ext cx="38404800" cy="438912"/>
          </a:xfrm>
          <a:prstGeom prst="rect">
            <a:avLst/>
          </a:prstGeom>
          <a:solidFill>
            <a:srgbClr val="B2BF9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5266944"/>
            <a:ext cx="38404800" cy="438912"/>
          </a:xfrm>
          <a:prstGeom prst="rect">
            <a:avLst/>
          </a:prstGeom>
          <a:solidFill>
            <a:srgbClr val="D0D7C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5705856"/>
            <a:ext cx="38404800" cy="438912"/>
          </a:xfrm>
          <a:prstGeom prst="rect">
            <a:avLst/>
          </a:prstGeom>
          <a:solidFill>
            <a:srgbClr val="EEF0E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8404800" cy="614476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524024" y="614477"/>
            <a:ext cx="31356751" cy="20892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11400" dirty="0"/>
          </a:p>
        </p:txBody>
      </p:sp>
      <p:sp>
        <p:nvSpPr>
          <p:cNvPr id="19" name="Text 17"/>
          <p:cNvSpPr/>
          <p:nvPr/>
        </p:nvSpPr>
        <p:spPr>
          <a:xfrm>
            <a:off x="3524024" y="2826593"/>
            <a:ext cx="31356751" cy="11060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20" name="Text 18"/>
          <p:cNvSpPr/>
          <p:nvPr/>
        </p:nvSpPr>
        <p:spPr>
          <a:xfrm>
            <a:off x="3524024" y="3932652"/>
            <a:ext cx="31356751" cy="17205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32662514" y="1716439"/>
            <a:ext cx="2033918" cy="2711891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32662514" y="2980944"/>
            <a:ext cx="203391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23" name="Shape 21"/>
          <p:cNvSpPr/>
          <p:nvPr/>
        </p:nvSpPr>
        <p:spPr>
          <a:xfrm>
            <a:off x="35065119" y="1716439"/>
            <a:ext cx="2033918" cy="2711891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35065119" y="2980944"/>
            <a:ext cx="203391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25" name="Shape 23"/>
          <p:cNvSpPr/>
          <p:nvPr/>
        </p:nvSpPr>
        <p:spPr>
          <a:xfrm>
            <a:off x="537667" y="6554419"/>
            <a:ext cx="12238330" cy="22084401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37667" y="6554419"/>
            <a:ext cx="12238330" cy="1075334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92531" y="6590995"/>
            <a:ext cx="12128602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ABSTRACT</a:t>
            </a:r>
            <a:endParaRPr lang="en-US" sz="4800" dirty="0"/>
          </a:p>
        </p:txBody>
      </p:sp>
      <p:sp>
        <p:nvSpPr>
          <p:cNvPr id="28" name="Text 26"/>
          <p:cNvSpPr/>
          <p:nvPr/>
        </p:nvSpPr>
        <p:spPr>
          <a:xfrm>
            <a:off x="610819" y="7684618"/>
            <a:ext cx="12092026" cy="209176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29" name="Shape 27"/>
          <p:cNvSpPr/>
          <p:nvPr/>
        </p:nvSpPr>
        <p:spPr>
          <a:xfrm>
            <a:off x="13083235" y="6554419"/>
            <a:ext cx="12238330" cy="44293536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3083235" y="6554419"/>
            <a:ext cx="12238330" cy="1075334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3138099" y="6590995"/>
            <a:ext cx="12128602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RESULTS</a:t>
            </a:r>
            <a:endParaRPr lang="en-US" sz="4800" dirty="0"/>
          </a:p>
        </p:txBody>
      </p:sp>
      <p:sp>
        <p:nvSpPr>
          <p:cNvPr id="32" name="Text 30"/>
          <p:cNvSpPr/>
          <p:nvPr/>
        </p:nvSpPr>
        <p:spPr>
          <a:xfrm>
            <a:off x="13156387" y="7684618"/>
            <a:ext cx="12092026" cy="431267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33" name="Shape 31"/>
          <p:cNvSpPr/>
          <p:nvPr/>
        </p:nvSpPr>
        <p:spPr>
          <a:xfrm>
            <a:off x="25628803" y="6554419"/>
            <a:ext cx="12238330" cy="22084401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5628803" y="6554419"/>
            <a:ext cx="12238330" cy="1075334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5683667" y="6590995"/>
            <a:ext cx="12128602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36" name="Text 34"/>
          <p:cNvSpPr/>
          <p:nvPr/>
        </p:nvSpPr>
        <p:spPr>
          <a:xfrm>
            <a:off x="25701955" y="7684618"/>
            <a:ext cx="12092026" cy="209176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37" name="Shape 35"/>
          <p:cNvSpPr/>
          <p:nvPr/>
        </p:nvSpPr>
        <p:spPr>
          <a:xfrm>
            <a:off x="537667" y="29048472"/>
            <a:ext cx="12238330" cy="6625320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37667" y="29048472"/>
            <a:ext cx="12238330" cy="1075334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92531" y="29085048"/>
            <a:ext cx="12128602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40" name="Text 38"/>
          <p:cNvSpPr/>
          <p:nvPr/>
        </p:nvSpPr>
        <p:spPr>
          <a:xfrm>
            <a:off x="610819" y="30178670"/>
            <a:ext cx="12092026" cy="54585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41" name="Shape 39"/>
          <p:cNvSpPr/>
          <p:nvPr/>
        </p:nvSpPr>
        <p:spPr>
          <a:xfrm>
            <a:off x="25628803" y="29048472"/>
            <a:ext cx="12238330" cy="6625320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25628803" y="29048472"/>
            <a:ext cx="12238330" cy="1075334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25683667" y="29085048"/>
            <a:ext cx="12128602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44" name="Text 42"/>
          <p:cNvSpPr/>
          <p:nvPr/>
        </p:nvSpPr>
        <p:spPr>
          <a:xfrm>
            <a:off x="25701955" y="30178670"/>
            <a:ext cx="12092026" cy="54585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45" name="Shape 43"/>
          <p:cNvSpPr/>
          <p:nvPr/>
        </p:nvSpPr>
        <p:spPr>
          <a:xfrm>
            <a:off x="537667" y="36083443"/>
            <a:ext cx="12238330" cy="14764512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537667" y="36083443"/>
            <a:ext cx="12238330" cy="1075334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592531" y="36120019"/>
            <a:ext cx="12128602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METHODS</a:t>
            </a:r>
            <a:endParaRPr lang="en-US" sz="4800" dirty="0"/>
          </a:p>
        </p:txBody>
      </p:sp>
      <p:sp>
        <p:nvSpPr>
          <p:cNvPr id="48" name="Text 46"/>
          <p:cNvSpPr/>
          <p:nvPr/>
        </p:nvSpPr>
        <p:spPr>
          <a:xfrm>
            <a:off x="610819" y="37213642"/>
            <a:ext cx="12092026" cy="135977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49" name="Shape 47"/>
          <p:cNvSpPr/>
          <p:nvPr/>
        </p:nvSpPr>
        <p:spPr>
          <a:xfrm>
            <a:off x="25628803" y="36083443"/>
            <a:ext cx="12238330" cy="9937981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5628803" y="36083443"/>
            <a:ext cx="12238330" cy="1075334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5683667" y="36120019"/>
            <a:ext cx="12128602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52" name="Text 50"/>
          <p:cNvSpPr/>
          <p:nvPr/>
        </p:nvSpPr>
        <p:spPr>
          <a:xfrm>
            <a:off x="25701955" y="37213642"/>
            <a:ext cx="12092026" cy="87712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2. Author B. (2023). Proceedings of Example Conference.</a:t>
            </a:r>
            <a:endParaRPr lang="en-US" sz="3900" dirty="0"/>
          </a:p>
        </p:txBody>
      </p:sp>
      <p:sp>
        <p:nvSpPr>
          <p:cNvPr id="53" name="Shape 51"/>
          <p:cNvSpPr/>
          <p:nvPr/>
        </p:nvSpPr>
        <p:spPr>
          <a:xfrm>
            <a:off x="25628803" y="46431075"/>
            <a:ext cx="12238330" cy="4416880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25628803" y="46431075"/>
            <a:ext cx="12238330" cy="1075334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5683667" y="46467651"/>
            <a:ext cx="12128602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ACKNOWLEDGMENTS</a:t>
            </a:r>
            <a:endParaRPr lang="en-US" sz="4800" dirty="0"/>
          </a:p>
        </p:txBody>
      </p:sp>
      <p:sp>
        <p:nvSpPr>
          <p:cNvPr id="56" name="Text 54"/>
          <p:cNvSpPr/>
          <p:nvPr/>
        </p:nvSpPr>
        <p:spPr>
          <a:xfrm>
            <a:off x="25701955" y="47561273"/>
            <a:ext cx="12092026" cy="32501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Thank collaborators, core facilities, study participants, and anyone who supported this research.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