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21945600"/>
  <p:notesSz cx="219456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21945600"/>
          </a:xfrm>
          <a:prstGeom prst="rect">
            <a:avLst/>
          </a:prstGeom>
          <a:solidFill>
            <a:srgbClr val="FDFCF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0937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09374"/>
            <a:ext cx="43891200" cy="20937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18749"/>
            <a:ext cx="43891200" cy="20937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628123"/>
            <a:ext cx="43891200" cy="20937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837498"/>
            <a:ext cx="43891200" cy="20937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046872"/>
            <a:ext cx="43891200" cy="20937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256246"/>
            <a:ext cx="43891200" cy="20937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465621"/>
            <a:ext cx="43891200" cy="209374"/>
          </a:xfrm>
          <a:prstGeom prst="rect">
            <a:avLst/>
          </a:prstGeom>
          <a:solidFill>
            <a:srgbClr val="3F621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674995"/>
            <a:ext cx="43891200" cy="209374"/>
          </a:xfrm>
          <a:prstGeom prst="rect">
            <a:avLst/>
          </a:prstGeom>
          <a:solidFill>
            <a:srgbClr val="57762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884369"/>
            <a:ext cx="43891200" cy="209374"/>
          </a:xfrm>
          <a:prstGeom prst="rect">
            <a:avLst/>
          </a:prstGeom>
          <a:solidFill>
            <a:srgbClr val="758E5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093744"/>
            <a:ext cx="43891200" cy="209374"/>
          </a:xfrm>
          <a:prstGeom prst="rect">
            <a:avLst/>
          </a:prstGeom>
          <a:solidFill>
            <a:srgbClr val="93A6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303118"/>
            <a:ext cx="43891200" cy="209374"/>
          </a:xfrm>
          <a:prstGeom prst="rect">
            <a:avLst/>
          </a:prstGeom>
          <a:solidFill>
            <a:srgbClr val="B2BF9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512493"/>
            <a:ext cx="43891200" cy="209374"/>
          </a:xfrm>
          <a:prstGeom prst="rect">
            <a:avLst/>
          </a:prstGeom>
          <a:solidFill>
            <a:srgbClr val="D0D7C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721867"/>
            <a:ext cx="43891200" cy="209374"/>
          </a:xfrm>
          <a:prstGeom prst="rect">
            <a:avLst/>
          </a:prstGeom>
          <a:solidFill>
            <a:srgbClr val="EEF0E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293124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27457" y="234499"/>
            <a:ext cx="35836287" cy="13321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79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7900" dirty="0"/>
          </a:p>
        </p:txBody>
      </p:sp>
      <p:sp>
        <p:nvSpPr>
          <p:cNvPr id="19" name="Text 17"/>
          <p:cNvSpPr/>
          <p:nvPr/>
        </p:nvSpPr>
        <p:spPr>
          <a:xfrm>
            <a:off x="4027457" y="1699847"/>
            <a:ext cx="35836287" cy="3379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0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Dr. Jane Smith¹, Dr. John Doe²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027457" y="2171023"/>
            <a:ext cx="35836287" cy="5257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¹Department of Biology, University Name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²Institute of Research, City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7328588" y="884501"/>
            <a:ext cx="2324478" cy="116223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28588" y="1374181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Institute / University Logos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40074421" y="884501"/>
            <a:ext cx="2324478" cy="116223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074421" y="1374181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Funding Agency Logos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614477" y="3106806"/>
            <a:ext cx="13986662" cy="931204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3106806"/>
            <a:ext cx="13986662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3143382"/>
            <a:ext cx="138769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ABSTRACT</a:t>
            </a:r>
            <a:endParaRPr lang="en-US" sz="3400" dirty="0"/>
          </a:p>
        </p:txBody>
      </p:sp>
      <p:sp>
        <p:nvSpPr>
          <p:cNvPr id="28" name="Text 26"/>
          <p:cNvSpPr/>
          <p:nvPr/>
        </p:nvSpPr>
        <p:spPr>
          <a:xfrm>
            <a:off x="687629" y="3622528"/>
            <a:ext cx="13840358" cy="8759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700" dirty="0"/>
          </a:p>
        </p:txBody>
      </p:sp>
      <p:sp>
        <p:nvSpPr>
          <p:cNvPr id="29" name="Shape 27"/>
          <p:cNvSpPr/>
          <p:nvPr/>
        </p:nvSpPr>
        <p:spPr>
          <a:xfrm>
            <a:off x="14952269" y="3106806"/>
            <a:ext cx="13986662" cy="18685175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4952269" y="3106806"/>
            <a:ext cx="13986662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5007133" y="3143382"/>
            <a:ext cx="138769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RESULTS</a:t>
            </a:r>
            <a:endParaRPr lang="en-US" sz="3400" dirty="0"/>
          </a:p>
        </p:txBody>
      </p:sp>
      <p:sp>
        <p:nvSpPr>
          <p:cNvPr id="32" name="Text 30"/>
          <p:cNvSpPr/>
          <p:nvPr/>
        </p:nvSpPr>
        <p:spPr>
          <a:xfrm>
            <a:off x="15025421" y="3622528"/>
            <a:ext cx="13840358" cy="181328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700" dirty="0"/>
          </a:p>
        </p:txBody>
      </p:sp>
      <p:sp>
        <p:nvSpPr>
          <p:cNvPr id="33" name="Shape 31"/>
          <p:cNvSpPr/>
          <p:nvPr/>
        </p:nvSpPr>
        <p:spPr>
          <a:xfrm>
            <a:off x="29290061" y="3106806"/>
            <a:ext cx="13986662" cy="9312041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9290061" y="3106806"/>
            <a:ext cx="13986662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9344925" y="3143382"/>
            <a:ext cx="138769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DISCUSSION</a:t>
            </a:r>
            <a:endParaRPr lang="en-US" sz="3400" dirty="0"/>
          </a:p>
        </p:txBody>
      </p:sp>
      <p:sp>
        <p:nvSpPr>
          <p:cNvPr id="36" name="Text 34"/>
          <p:cNvSpPr/>
          <p:nvPr/>
        </p:nvSpPr>
        <p:spPr>
          <a:xfrm>
            <a:off x="29363213" y="3622528"/>
            <a:ext cx="13840358" cy="8759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700" dirty="0"/>
          </a:p>
        </p:txBody>
      </p:sp>
      <p:sp>
        <p:nvSpPr>
          <p:cNvPr id="37" name="Shape 35"/>
          <p:cNvSpPr/>
          <p:nvPr/>
        </p:nvSpPr>
        <p:spPr>
          <a:xfrm>
            <a:off x="614477" y="12594412"/>
            <a:ext cx="13986662" cy="279361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4477" y="12594412"/>
            <a:ext cx="13986662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9341" y="12630988"/>
            <a:ext cx="138769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INTRODUCTION</a:t>
            </a:r>
            <a:endParaRPr lang="en-US" sz="3400" dirty="0"/>
          </a:p>
        </p:txBody>
      </p:sp>
      <p:sp>
        <p:nvSpPr>
          <p:cNvPr id="40" name="Text 38"/>
          <p:cNvSpPr/>
          <p:nvPr/>
        </p:nvSpPr>
        <p:spPr>
          <a:xfrm>
            <a:off x="687629" y="13110134"/>
            <a:ext cx="13840358" cy="22413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700" dirty="0"/>
          </a:p>
        </p:txBody>
      </p:sp>
      <p:sp>
        <p:nvSpPr>
          <p:cNvPr id="41" name="Shape 39"/>
          <p:cNvSpPr/>
          <p:nvPr/>
        </p:nvSpPr>
        <p:spPr>
          <a:xfrm>
            <a:off x="29290061" y="12594412"/>
            <a:ext cx="13986662" cy="279361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9290061" y="12594412"/>
            <a:ext cx="13986662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9344925" y="12630988"/>
            <a:ext cx="138769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CONCLUSION</a:t>
            </a:r>
            <a:endParaRPr lang="en-US" sz="3400" dirty="0"/>
          </a:p>
        </p:txBody>
      </p:sp>
      <p:sp>
        <p:nvSpPr>
          <p:cNvPr id="44" name="Text 42"/>
          <p:cNvSpPr/>
          <p:nvPr/>
        </p:nvSpPr>
        <p:spPr>
          <a:xfrm>
            <a:off x="29363213" y="13110134"/>
            <a:ext cx="13840358" cy="22413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State the key takeaways and broader impact of your findings. Emphasize the main message you want viewers to remember.</a:t>
            </a:r>
            <a:endParaRPr lang="en-US" sz="2700" dirty="0"/>
          </a:p>
        </p:txBody>
      </p:sp>
      <p:sp>
        <p:nvSpPr>
          <p:cNvPr id="45" name="Shape 43"/>
          <p:cNvSpPr/>
          <p:nvPr/>
        </p:nvSpPr>
        <p:spPr>
          <a:xfrm>
            <a:off x="614477" y="15563589"/>
            <a:ext cx="13986662" cy="6228392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4477" y="15563589"/>
            <a:ext cx="13986662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69341" y="15600165"/>
            <a:ext cx="138769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METHODS</a:t>
            </a:r>
            <a:endParaRPr lang="en-US" sz="3400" dirty="0"/>
          </a:p>
        </p:txBody>
      </p:sp>
      <p:sp>
        <p:nvSpPr>
          <p:cNvPr id="48" name="Text 46"/>
          <p:cNvSpPr/>
          <p:nvPr/>
        </p:nvSpPr>
        <p:spPr>
          <a:xfrm>
            <a:off x="687629" y="16079311"/>
            <a:ext cx="13840358" cy="56760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700" dirty="0"/>
          </a:p>
        </p:txBody>
      </p:sp>
      <p:sp>
        <p:nvSpPr>
          <p:cNvPr id="49" name="Shape 47"/>
          <p:cNvSpPr/>
          <p:nvPr/>
        </p:nvSpPr>
        <p:spPr>
          <a:xfrm>
            <a:off x="29290061" y="15563589"/>
            <a:ext cx="13986662" cy="4190419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9290061" y="15563589"/>
            <a:ext cx="13986662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9344925" y="15600165"/>
            <a:ext cx="138769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REFERENCES</a:t>
            </a:r>
            <a:endParaRPr lang="en-US" sz="3400" dirty="0"/>
          </a:p>
        </p:txBody>
      </p:sp>
      <p:sp>
        <p:nvSpPr>
          <p:cNvPr id="52" name="Text 50"/>
          <p:cNvSpPr/>
          <p:nvPr/>
        </p:nvSpPr>
        <p:spPr>
          <a:xfrm>
            <a:off x="29363213" y="16079311"/>
            <a:ext cx="13840358" cy="36381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1. Author A. et al. (2024). Journal Name.</a:t>
            </a:r>
            <a:endParaRPr lang="en-US" sz="2700" dirty="0"/>
          </a:p>
          <a:p>
            <a:pPr indent="0" marL="0">
              <a:buNone/>
            </a:pPr>
            <a:r>
              <a:rPr lang="en-US" sz="2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2. Author B. (2023). Proceedings of Example Conference.</a:t>
            </a:r>
            <a:endParaRPr lang="en-US" sz="2700" dirty="0"/>
          </a:p>
        </p:txBody>
      </p:sp>
      <p:sp>
        <p:nvSpPr>
          <p:cNvPr id="53" name="Shape 51"/>
          <p:cNvSpPr/>
          <p:nvPr/>
        </p:nvSpPr>
        <p:spPr>
          <a:xfrm>
            <a:off x="29290061" y="19929573"/>
            <a:ext cx="13986662" cy="1862408"/>
          </a:xfrm>
          <a:prstGeom prst="rect">
            <a:avLst/>
          </a:prstGeom>
          <a:solidFill>
            <a:srgbClr val="FDFCF7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9290061" y="19929573"/>
            <a:ext cx="13986662" cy="460858"/>
          </a:xfrm>
          <a:prstGeom prst="rect">
            <a:avLst/>
          </a:prstGeom>
          <a:solidFill>
            <a:srgbClr val="ECFCCB"/>
          </a:solidFill>
          <a:ln w="12700">
            <a:solidFill>
              <a:srgbClr val="D9F99D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9344925" y="19966149"/>
            <a:ext cx="13876934" cy="40599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3F6212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ACKNOWLEDGMENTS</a:t>
            </a:r>
            <a:endParaRPr lang="en-US" sz="3400" dirty="0"/>
          </a:p>
        </p:txBody>
      </p:sp>
      <p:sp>
        <p:nvSpPr>
          <p:cNvPr id="56" name="Text 54"/>
          <p:cNvSpPr/>
          <p:nvPr/>
        </p:nvSpPr>
        <p:spPr>
          <a:xfrm>
            <a:off x="29363213" y="20445294"/>
            <a:ext cx="13840358" cy="13101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dirty="0">
                <a:solidFill>
                  <a:srgbClr val="1A2E0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Thank collaborators, core facilities, study participants, and anyone who supported this research.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