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5659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56590"/>
            <a:ext cx="43891200" cy="25659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13179"/>
            <a:ext cx="43891200" cy="25659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69769"/>
            <a:ext cx="43891200" cy="25659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026358"/>
            <a:ext cx="43891200" cy="25659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82948"/>
            <a:ext cx="43891200" cy="25659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539537"/>
            <a:ext cx="43891200" cy="25659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96127"/>
            <a:ext cx="43891200" cy="25659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052716"/>
            <a:ext cx="43891200" cy="256590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309306"/>
            <a:ext cx="43891200" cy="256590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565896"/>
            <a:ext cx="43891200" cy="256590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822485"/>
            <a:ext cx="43891200" cy="256590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079075"/>
            <a:ext cx="43891200" cy="256590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335664"/>
            <a:ext cx="43891200" cy="256590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27457" y="287380"/>
            <a:ext cx="35836287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4027457" y="2084987"/>
            <a:ext cx="35836287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4027457" y="2661806"/>
            <a:ext cx="35836287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7328588" y="924448"/>
            <a:ext cx="2324478" cy="174335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28588" y="1704687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40074421" y="924448"/>
            <a:ext cx="2324478" cy="174335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074421" y="1704687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614477" y="3855601"/>
            <a:ext cx="13986662" cy="1438068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3855601"/>
            <a:ext cx="13986662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3892177"/>
            <a:ext cx="1387693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687629" y="4601751"/>
            <a:ext cx="13840358" cy="13597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4952269" y="3855601"/>
            <a:ext cx="13986662" cy="2883237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4952269" y="3855601"/>
            <a:ext cx="13986662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5007133" y="3892177"/>
            <a:ext cx="1387693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15025421" y="4601751"/>
            <a:ext cx="13840358" cy="280496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29290061" y="3855601"/>
            <a:ext cx="13986662" cy="1438068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9290061" y="3855601"/>
            <a:ext cx="13986662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9344925" y="3892177"/>
            <a:ext cx="1387693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29363213" y="4601751"/>
            <a:ext cx="13840358" cy="13597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614477" y="18499630"/>
            <a:ext cx="13986662" cy="4314204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4477" y="18499630"/>
            <a:ext cx="13986662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9341" y="18536206"/>
            <a:ext cx="1387693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687629" y="19245780"/>
            <a:ext cx="13840358" cy="35314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29290061" y="18499630"/>
            <a:ext cx="13986662" cy="4314204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9290061" y="18499630"/>
            <a:ext cx="13986662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9344925" y="18536206"/>
            <a:ext cx="1387693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29363213" y="19245780"/>
            <a:ext cx="13840358" cy="35314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614477" y="23077181"/>
            <a:ext cx="13986662" cy="961079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14477" y="23077181"/>
            <a:ext cx="13986662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69341" y="23113757"/>
            <a:ext cx="1387693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687629" y="23823332"/>
            <a:ext cx="13840358" cy="8828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9290061" y="23077181"/>
            <a:ext cx="13986662" cy="647130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9290061" y="23077181"/>
            <a:ext cx="13986662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9344925" y="23113757"/>
            <a:ext cx="1387693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29363213" y="23823332"/>
            <a:ext cx="13840358" cy="56885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29290061" y="29811835"/>
            <a:ext cx="13986662" cy="287613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9290061" y="29811835"/>
            <a:ext cx="13986662" cy="691286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9344925" y="29848411"/>
            <a:ext cx="1387693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56" name="Text 54"/>
          <p:cNvSpPr/>
          <p:nvPr/>
        </p:nvSpPr>
        <p:spPr>
          <a:xfrm>
            <a:off x="29363213" y="30557985"/>
            <a:ext cx="13840358" cy="20934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