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43891200" cy="376210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43891200" cy="376210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43891200" cy="376210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43891200" cy="376210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43891200" cy="376210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43891200" cy="376210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43891200" cy="376210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886549"/>
            <a:ext cx="35836287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4027457" y="2965299"/>
            <a:ext cx="35836287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027457" y="3634062"/>
            <a:ext cx="35836287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328588" y="1471233"/>
            <a:ext cx="2324478" cy="232447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2542032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074421" y="1471233"/>
            <a:ext cx="2324478" cy="232447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2542032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5618074"/>
            <a:ext cx="13986662" cy="189294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5618074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5654650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6594653"/>
            <a:ext cx="13840358" cy="17916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4952269" y="5618074"/>
            <a:ext cx="13986662" cy="3796588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52269" y="5618074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007133" y="5654650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5025421" y="6594653"/>
            <a:ext cx="13840358" cy="369527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9290061" y="5618074"/>
            <a:ext cx="13986662" cy="1892948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290061" y="5618074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44925" y="5654650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9363213" y="6594653"/>
            <a:ext cx="13840358" cy="179163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614477" y="24898690"/>
            <a:ext cx="13986662" cy="567884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24898690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24935266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687629" y="25875269"/>
            <a:ext cx="13840358" cy="4665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29290061" y="24898690"/>
            <a:ext cx="13986662" cy="567884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9290061" y="24898690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9344925" y="24935266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29363213" y="25875269"/>
            <a:ext cx="13840358" cy="46656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614477" y="30928666"/>
            <a:ext cx="13986662" cy="1265529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30928666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30965242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687629" y="31905245"/>
            <a:ext cx="13840358" cy="11642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9290061" y="30928666"/>
            <a:ext cx="13986662" cy="851826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290061" y="30928666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344925" y="30965242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9363213" y="31905245"/>
            <a:ext cx="13840358" cy="7505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29290061" y="39798064"/>
            <a:ext cx="13986662" cy="3785897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9290061" y="39798064"/>
            <a:ext cx="13986662" cy="921715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344925" y="39834640"/>
            <a:ext cx="1387693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29363213" y="40774643"/>
            <a:ext cx="13840358" cy="27727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