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29933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99332"/>
            <a:ext cx="51206400" cy="29933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98664"/>
            <a:ext cx="51206400" cy="29933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97996"/>
            <a:ext cx="51206400" cy="29933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197328"/>
            <a:ext cx="51206400" cy="29933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496660"/>
            <a:ext cx="51206400" cy="29933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795992"/>
            <a:ext cx="51206400" cy="29933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095324"/>
            <a:ext cx="51206400" cy="29933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394656"/>
            <a:ext cx="51206400" cy="299332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693988"/>
            <a:ext cx="51206400" cy="299332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993321"/>
            <a:ext cx="51206400" cy="299332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292653"/>
            <a:ext cx="51206400" cy="299332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591985"/>
            <a:ext cx="51206400" cy="299332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891317"/>
            <a:ext cx="51206400" cy="299332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98699" y="335252"/>
            <a:ext cx="41809001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4698699" y="2431040"/>
            <a:ext cx="41809001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4698699" y="3104370"/>
            <a:ext cx="41809001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43550019" y="1078365"/>
            <a:ext cx="2711891" cy="203391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43550019" y="2003884"/>
            <a:ext cx="271189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6753491" y="1078365"/>
            <a:ext cx="2711891" cy="203391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6753491" y="2003884"/>
            <a:ext cx="271189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716890" y="4497887"/>
            <a:ext cx="16317773" cy="16777623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16890" y="4497887"/>
            <a:ext cx="16317773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71754" y="4534463"/>
            <a:ext cx="1620804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790042" y="5359252"/>
            <a:ext cx="16171469" cy="15879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7444314" y="4497887"/>
            <a:ext cx="16317773" cy="33638079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7444314" y="4497887"/>
            <a:ext cx="16317773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7499178" y="4534463"/>
            <a:ext cx="1620804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7517466" y="5359252"/>
            <a:ext cx="16171469" cy="327401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34171738" y="4497887"/>
            <a:ext cx="16317773" cy="16777623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4171738" y="4497887"/>
            <a:ext cx="16317773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4226602" y="4534463"/>
            <a:ext cx="1620804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34244890" y="5359252"/>
            <a:ext cx="16171469" cy="158796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716890" y="21582748"/>
            <a:ext cx="16317773" cy="5033287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16890" y="21582748"/>
            <a:ext cx="16317773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71754" y="21619324"/>
            <a:ext cx="1620804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790042" y="22444113"/>
            <a:ext cx="16171469" cy="41353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34171738" y="21582748"/>
            <a:ext cx="16317773" cy="5033287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4171738" y="21582748"/>
            <a:ext cx="16317773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4226602" y="21619324"/>
            <a:ext cx="1620804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34244890" y="22444113"/>
            <a:ext cx="16171469" cy="41353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716890" y="26923273"/>
            <a:ext cx="16317773" cy="11212693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16890" y="26923273"/>
            <a:ext cx="16317773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71754" y="26959849"/>
            <a:ext cx="1620804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790042" y="27784638"/>
            <a:ext cx="16171469" cy="103147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34171738" y="26923273"/>
            <a:ext cx="16317773" cy="754993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4171738" y="26923273"/>
            <a:ext cx="16317773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4226602" y="26959849"/>
            <a:ext cx="1620804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34244890" y="27784638"/>
            <a:ext cx="16171469" cy="6651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53" name="Shape 51"/>
          <p:cNvSpPr/>
          <p:nvPr/>
        </p:nvSpPr>
        <p:spPr>
          <a:xfrm>
            <a:off x="34171738" y="34780442"/>
            <a:ext cx="16317773" cy="3355525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4171738" y="34780442"/>
            <a:ext cx="16317773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34226602" y="34817018"/>
            <a:ext cx="1620804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56" name="Text 54"/>
          <p:cNvSpPr/>
          <p:nvPr/>
        </p:nvSpPr>
        <p:spPr>
          <a:xfrm>
            <a:off x="34244890" y="35641807"/>
            <a:ext cx="16171469" cy="24575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