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43306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86612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29918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73224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16530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59836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03143"/>
            <a:ext cx="42803064" cy="243306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946449"/>
            <a:ext cx="42803064" cy="243306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189755"/>
            <a:ext cx="42803064" cy="243306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433061"/>
            <a:ext cx="42803064" cy="243306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676367"/>
            <a:ext cx="42803064" cy="243306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919673"/>
            <a:ext cx="42803064" cy="243306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162979"/>
            <a:ext cx="42803064" cy="243306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27609" y="272503"/>
            <a:ext cx="34947846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3927609" y="1976396"/>
            <a:ext cx="34947846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3927609" y="2523573"/>
            <a:ext cx="34947846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403150" y="901440"/>
            <a:ext cx="2266850" cy="160340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6403150" y="1611703"/>
            <a:ext cx="22668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080910" y="901440"/>
            <a:ext cx="2266850" cy="160340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080910" y="1611703"/>
            <a:ext cx="22668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599243" y="3648491"/>
            <a:ext cx="13639910" cy="1317371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9243" y="3648491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4107" y="3685067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672395" y="4339147"/>
            <a:ext cx="13493606" cy="12446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4581577" y="3648491"/>
            <a:ext cx="13639910" cy="2641536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581577" y="3648491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4636441" y="3685067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14654729" y="4339147"/>
            <a:ext cx="13493606" cy="256881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28563911" y="3648491"/>
            <a:ext cx="13639910" cy="1317371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8563911" y="3648491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8618775" y="3685067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28637063" y="4339147"/>
            <a:ext cx="13493606" cy="12446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599243" y="17064412"/>
            <a:ext cx="13639910" cy="3952114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99243" y="17064412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4107" y="17100988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672395" y="17755068"/>
            <a:ext cx="13493606" cy="32248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28563911" y="17064412"/>
            <a:ext cx="13639910" cy="3952114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8563911" y="17064412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8618775" y="17100988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28637063" y="17755068"/>
            <a:ext cx="13493606" cy="32248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599243" y="21258733"/>
            <a:ext cx="13639910" cy="880512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99243" y="21258733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54107" y="21295309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672395" y="21949388"/>
            <a:ext cx="13493606" cy="80778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28563911" y="21258733"/>
            <a:ext cx="13639910" cy="592817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8563911" y="21258733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8618775" y="21295309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28637063" y="21949388"/>
            <a:ext cx="13493606" cy="52009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28563911" y="27429111"/>
            <a:ext cx="13639910" cy="2634743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8563911" y="27429111"/>
            <a:ext cx="13639910" cy="63579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8618775" y="27465687"/>
            <a:ext cx="1353018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28637063" y="28119766"/>
            <a:ext cx="13493606" cy="1907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