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30275784" cy="42803064"/>
  <p:notesSz cx="42803064" cy="30275784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275784" cy="42803064"/>
          </a:xfrm>
          <a:prstGeom prst="rect">
            <a:avLst/>
          </a:prstGeom>
          <a:solidFill>
            <a:srgbClr val="FDFCF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30275784" cy="366883"/>
          </a:xfrm>
          <a:prstGeom prst="rect">
            <a:avLst/>
          </a:prstGeom>
          <a:solidFill>
            <a:srgbClr val="3F6212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366883"/>
            <a:ext cx="30275784" cy="366883"/>
          </a:xfrm>
          <a:prstGeom prst="rect">
            <a:avLst/>
          </a:prstGeom>
          <a:solidFill>
            <a:srgbClr val="3F6212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0" y="733767"/>
            <a:ext cx="30275784" cy="366883"/>
          </a:xfrm>
          <a:prstGeom prst="rect">
            <a:avLst/>
          </a:prstGeom>
          <a:solidFill>
            <a:srgbClr val="3F6212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0" y="1100650"/>
            <a:ext cx="30275784" cy="366883"/>
          </a:xfrm>
          <a:prstGeom prst="rect">
            <a:avLst/>
          </a:prstGeom>
          <a:solidFill>
            <a:srgbClr val="3F6212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0" y="1467534"/>
            <a:ext cx="30275784" cy="366883"/>
          </a:xfrm>
          <a:prstGeom prst="rect">
            <a:avLst/>
          </a:prstGeom>
          <a:solidFill>
            <a:srgbClr val="3F6212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0" y="1834417"/>
            <a:ext cx="30275784" cy="366883"/>
          </a:xfrm>
          <a:prstGeom prst="rect">
            <a:avLst/>
          </a:prstGeom>
          <a:solidFill>
            <a:srgbClr val="3F6212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0" y="2201300"/>
            <a:ext cx="30275784" cy="366883"/>
          </a:xfrm>
          <a:prstGeom prst="rect">
            <a:avLst/>
          </a:prstGeom>
          <a:solidFill>
            <a:srgbClr val="3F6212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0" y="2568184"/>
            <a:ext cx="30275784" cy="366883"/>
          </a:xfrm>
          <a:prstGeom prst="rect">
            <a:avLst/>
          </a:prstGeom>
          <a:solidFill>
            <a:srgbClr val="3F6212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0" y="2935067"/>
            <a:ext cx="30275784" cy="366883"/>
          </a:xfrm>
          <a:prstGeom prst="rect">
            <a:avLst/>
          </a:prstGeom>
          <a:solidFill>
            <a:srgbClr val="57762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3301951"/>
            <a:ext cx="30275784" cy="366883"/>
          </a:xfrm>
          <a:prstGeom prst="rect">
            <a:avLst/>
          </a:prstGeom>
          <a:solidFill>
            <a:srgbClr val="758E5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0" y="3668834"/>
            <a:ext cx="30275784" cy="366883"/>
          </a:xfrm>
          <a:prstGeom prst="rect">
            <a:avLst/>
          </a:prstGeom>
          <a:solidFill>
            <a:srgbClr val="93A67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0" y="4035717"/>
            <a:ext cx="30275784" cy="366883"/>
          </a:xfrm>
          <a:prstGeom prst="rect">
            <a:avLst/>
          </a:prstGeom>
          <a:solidFill>
            <a:srgbClr val="B2BF9C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0" y="4402601"/>
            <a:ext cx="30275784" cy="366883"/>
          </a:xfrm>
          <a:prstGeom prst="rect">
            <a:avLst/>
          </a:prstGeom>
          <a:solidFill>
            <a:srgbClr val="D0D7C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0" y="4769484"/>
            <a:ext cx="30275784" cy="366883"/>
          </a:xfrm>
          <a:prstGeom prst="rect">
            <a:avLst/>
          </a:prstGeom>
          <a:solidFill>
            <a:srgbClr val="EEF0E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0" y="0"/>
            <a:ext cx="30275784" cy="5136368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2778106" y="513637"/>
            <a:ext cx="24719572" cy="174636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92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Research Poster Title</a:t>
            </a:r>
            <a:endParaRPr lang="en-US" sz="9200" dirty="0"/>
          </a:p>
        </p:txBody>
      </p:sp>
      <p:sp>
        <p:nvSpPr>
          <p:cNvPr id="19" name="Text 17"/>
          <p:cNvSpPr/>
          <p:nvPr/>
        </p:nvSpPr>
        <p:spPr>
          <a:xfrm>
            <a:off x="2778106" y="2362729"/>
            <a:ext cx="24719572" cy="92454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300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Dr. Jane Smith¹, Dr. John Doe²</a:t>
            </a:r>
            <a:endParaRPr lang="en-US" sz="2300" dirty="0"/>
          </a:p>
        </p:txBody>
      </p:sp>
      <p:sp>
        <p:nvSpPr>
          <p:cNvPr id="20" name="Text 18"/>
          <p:cNvSpPr/>
          <p:nvPr/>
        </p:nvSpPr>
        <p:spPr>
          <a:xfrm>
            <a:off x="2778106" y="3287275"/>
            <a:ext cx="24719572" cy="143818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¹Department of Biology, University Name</a:t>
            </a:r>
            <a:endParaRPr lang="en-US" sz="1800" dirty="0"/>
          </a:p>
          <a:p>
            <a:pPr algn="ctr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²Institute of Research, City</a:t>
            </a:r>
            <a:endParaRPr lang="en-US" sz="1800" dirty="0"/>
          </a:p>
        </p:txBody>
      </p:sp>
      <p:sp>
        <p:nvSpPr>
          <p:cNvPr id="21" name="Shape 19"/>
          <p:cNvSpPr/>
          <p:nvPr/>
        </p:nvSpPr>
        <p:spPr>
          <a:xfrm>
            <a:off x="25748949" y="1434759"/>
            <a:ext cx="1603406" cy="2266850"/>
          </a:xfrm>
          <a:prstGeom prst="rect">
            <a:avLst/>
          </a:prstGeom>
          <a:solidFill>
            <a:srgbClr val="FDFCF7"/>
          </a:solidFill>
          <a:ln w="12700">
            <a:solidFill>
              <a:srgbClr val="D9F99D"/>
            </a:solidFill>
            <a:prstDash val="dash"/>
          </a:ln>
        </p:spPr>
      </p:sp>
      <p:sp>
        <p:nvSpPr>
          <p:cNvPr id="22" name="Text 20"/>
          <p:cNvSpPr/>
          <p:nvPr/>
        </p:nvSpPr>
        <p:spPr>
          <a:xfrm>
            <a:off x="25748949" y="2476744"/>
            <a:ext cx="1603406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1A2E0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Institute / University Logos</a:t>
            </a:r>
            <a:endParaRPr lang="en-US" sz="2400" dirty="0"/>
          </a:p>
        </p:txBody>
      </p:sp>
      <p:sp>
        <p:nvSpPr>
          <p:cNvPr id="23" name="Shape 21"/>
          <p:cNvSpPr/>
          <p:nvPr/>
        </p:nvSpPr>
        <p:spPr>
          <a:xfrm>
            <a:off x="27643002" y="1434759"/>
            <a:ext cx="1603406" cy="2266850"/>
          </a:xfrm>
          <a:prstGeom prst="rect">
            <a:avLst/>
          </a:prstGeom>
          <a:solidFill>
            <a:srgbClr val="FDFCF7"/>
          </a:solidFill>
          <a:ln w="12700">
            <a:solidFill>
              <a:srgbClr val="D9F99D"/>
            </a:solidFill>
            <a:prstDash val="dash"/>
          </a:ln>
        </p:spPr>
      </p:sp>
      <p:sp>
        <p:nvSpPr>
          <p:cNvPr id="24" name="Text 22"/>
          <p:cNvSpPr/>
          <p:nvPr/>
        </p:nvSpPr>
        <p:spPr>
          <a:xfrm>
            <a:off x="27643002" y="2476744"/>
            <a:ext cx="1603406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1A2E0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Funding Agency Logos</a:t>
            </a:r>
            <a:endParaRPr lang="en-US" sz="2400" dirty="0"/>
          </a:p>
        </p:txBody>
      </p:sp>
      <p:sp>
        <p:nvSpPr>
          <p:cNvPr id="25" name="Shape 23"/>
          <p:cNvSpPr/>
          <p:nvPr/>
        </p:nvSpPr>
        <p:spPr>
          <a:xfrm>
            <a:off x="423861" y="5478792"/>
            <a:ext cx="9647883" cy="18460193"/>
          </a:xfrm>
          <a:prstGeom prst="rect">
            <a:avLst/>
          </a:prstGeom>
          <a:solidFill>
            <a:srgbClr val="FDFCF7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423861" y="5478792"/>
            <a:ext cx="9647883" cy="898864"/>
          </a:xfrm>
          <a:prstGeom prst="rect">
            <a:avLst/>
          </a:prstGeom>
          <a:solidFill>
            <a:srgbClr val="ECFCCB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78725" y="5515368"/>
            <a:ext cx="9538155" cy="844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3F621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ABSTRACT</a:t>
            </a:r>
            <a:endParaRPr lang="en-US" sz="3900" dirty="0"/>
          </a:p>
        </p:txBody>
      </p:sp>
      <p:sp>
        <p:nvSpPr>
          <p:cNvPr id="28" name="Text 26"/>
          <p:cNvSpPr/>
          <p:nvPr/>
        </p:nvSpPr>
        <p:spPr>
          <a:xfrm>
            <a:off x="497013" y="6432521"/>
            <a:ext cx="9501579" cy="1746988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A2E0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3200" dirty="0"/>
          </a:p>
        </p:txBody>
      </p:sp>
      <p:sp>
        <p:nvSpPr>
          <p:cNvPr id="29" name="Shape 27"/>
          <p:cNvSpPr/>
          <p:nvPr/>
        </p:nvSpPr>
        <p:spPr>
          <a:xfrm>
            <a:off x="10313950" y="5478792"/>
            <a:ext cx="9647883" cy="37024650"/>
          </a:xfrm>
          <a:prstGeom prst="rect">
            <a:avLst/>
          </a:prstGeom>
          <a:solidFill>
            <a:srgbClr val="FDFCF7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10313950" y="5478792"/>
            <a:ext cx="9647883" cy="898864"/>
          </a:xfrm>
          <a:prstGeom prst="rect">
            <a:avLst/>
          </a:prstGeom>
          <a:solidFill>
            <a:srgbClr val="ECFCCB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10368814" y="5515368"/>
            <a:ext cx="9538155" cy="844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3F621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RESULTS</a:t>
            </a:r>
            <a:endParaRPr lang="en-US" sz="3900" dirty="0"/>
          </a:p>
        </p:txBody>
      </p:sp>
      <p:sp>
        <p:nvSpPr>
          <p:cNvPr id="32" name="Text 30"/>
          <p:cNvSpPr/>
          <p:nvPr/>
        </p:nvSpPr>
        <p:spPr>
          <a:xfrm>
            <a:off x="10387102" y="6432521"/>
            <a:ext cx="9501579" cy="3603434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A2E0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3200" dirty="0"/>
          </a:p>
        </p:txBody>
      </p:sp>
      <p:sp>
        <p:nvSpPr>
          <p:cNvPr id="33" name="Shape 31"/>
          <p:cNvSpPr/>
          <p:nvPr/>
        </p:nvSpPr>
        <p:spPr>
          <a:xfrm>
            <a:off x="20204040" y="5478792"/>
            <a:ext cx="9647883" cy="18460193"/>
          </a:xfrm>
          <a:prstGeom prst="rect">
            <a:avLst/>
          </a:prstGeom>
          <a:solidFill>
            <a:srgbClr val="FDFCF7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20204040" y="5478792"/>
            <a:ext cx="9647883" cy="898864"/>
          </a:xfrm>
          <a:prstGeom prst="rect">
            <a:avLst/>
          </a:prstGeom>
          <a:solidFill>
            <a:srgbClr val="ECFCCB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0258904" y="5515368"/>
            <a:ext cx="9538155" cy="844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3F621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DISCUSSION</a:t>
            </a:r>
            <a:endParaRPr lang="en-US" sz="3900" dirty="0"/>
          </a:p>
        </p:txBody>
      </p:sp>
      <p:sp>
        <p:nvSpPr>
          <p:cNvPr id="36" name="Text 34"/>
          <p:cNvSpPr/>
          <p:nvPr/>
        </p:nvSpPr>
        <p:spPr>
          <a:xfrm>
            <a:off x="20277192" y="6432521"/>
            <a:ext cx="9501579" cy="1746988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A2E0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3200" dirty="0"/>
          </a:p>
        </p:txBody>
      </p:sp>
      <p:sp>
        <p:nvSpPr>
          <p:cNvPr id="37" name="Shape 35"/>
          <p:cNvSpPr/>
          <p:nvPr/>
        </p:nvSpPr>
        <p:spPr>
          <a:xfrm>
            <a:off x="423861" y="24281410"/>
            <a:ext cx="9647883" cy="5538058"/>
          </a:xfrm>
          <a:prstGeom prst="rect">
            <a:avLst/>
          </a:prstGeom>
          <a:solidFill>
            <a:srgbClr val="FDFCF7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423861" y="24281410"/>
            <a:ext cx="9647883" cy="898864"/>
          </a:xfrm>
          <a:prstGeom prst="rect">
            <a:avLst/>
          </a:prstGeom>
          <a:solidFill>
            <a:srgbClr val="ECFCCB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478725" y="24317986"/>
            <a:ext cx="9538155" cy="844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3F621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INTRODUCTION</a:t>
            </a:r>
            <a:endParaRPr lang="en-US" sz="3900" dirty="0"/>
          </a:p>
        </p:txBody>
      </p:sp>
      <p:sp>
        <p:nvSpPr>
          <p:cNvPr id="40" name="Text 38"/>
          <p:cNvSpPr/>
          <p:nvPr/>
        </p:nvSpPr>
        <p:spPr>
          <a:xfrm>
            <a:off x="497013" y="25235138"/>
            <a:ext cx="9501579" cy="454775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A2E0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3200" dirty="0"/>
          </a:p>
        </p:txBody>
      </p:sp>
      <p:sp>
        <p:nvSpPr>
          <p:cNvPr id="41" name="Shape 39"/>
          <p:cNvSpPr/>
          <p:nvPr/>
        </p:nvSpPr>
        <p:spPr>
          <a:xfrm>
            <a:off x="20204040" y="24281410"/>
            <a:ext cx="9647883" cy="5538058"/>
          </a:xfrm>
          <a:prstGeom prst="rect">
            <a:avLst/>
          </a:prstGeom>
          <a:solidFill>
            <a:srgbClr val="FDFCF7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20204040" y="24281410"/>
            <a:ext cx="9647883" cy="898864"/>
          </a:xfrm>
          <a:prstGeom prst="rect">
            <a:avLst/>
          </a:prstGeom>
          <a:solidFill>
            <a:srgbClr val="ECFCCB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20258904" y="24317986"/>
            <a:ext cx="9538155" cy="844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3F621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CONCLUSION</a:t>
            </a:r>
            <a:endParaRPr lang="en-US" sz="3900" dirty="0"/>
          </a:p>
        </p:txBody>
      </p:sp>
      <p:sp>
        <p:nvSpPr>
          <p:cNvPr id="44" name="Text 42"/>
          <p:cNvSpPr/>
          <p:nvPr/>
        </p:nvSpPr>
        <p:spPr>
          <a:xfrm>
            <a:off x="20277192" y="25235138"/>
            <a:ext cx="9501579" cy="454775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A2E0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State the key takeaways and broader impact of your findings. Emphasize the main message you want viewers to remember.</a:t>
            </a:r>
            <a:endParaRPr lang="en-US" sz="3200" dirty="0"/>
          </a:p>
        </p:txBody>
      </p:sp>
      <p:sp>
        <p:nvSpPr>
          <p:cNvPr id="45" name="Shape 43"/>
          <p:cNvSpPr/>
          <p:nvPr/>
        </p:nvSpPr>
        <p:spPr>
          <a:xfrm>
            <a:off x="423861" y="30161892"/>
            <a:ext cx="9647883" cy="12341550"/>
          </a:xfrm>
          <a:prstGeom prst="rect">
            <a:avLst/>
          </a:prstGeom>
          <a:solidFill>
            <a:srgbClr val="FDFCF7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423861" y="30161892"/>
            <a:ext cx="9647883" cy="898864"/>
          </a:xfrm>
          <a:prstGeom prst="rect">
            <a:avLst/>
          </a:prstGeom>
          <a:solidFill>
            <a:srgbClr val="ECFCCB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478725" y="30198468"/>
            <a:ext cx="9538155" cy="844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3F621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METHODS</a:t>
            </a:r>
            <a:endParaRPr lang="en-US" sz="3900" dirty="0"/>
          </a:p>
        </p:txBody>
      </p:sp>
      <p:sp>
        <p:nvSpPr>
          <p:cNvPr id="48" name="Text 46"/>
          <p:cNvSpPr/>
          <p:nvPr/>
        </p:nvSpPr>
        <p:spPr>
          <a:xfrm>
            <a:off x="497013" y="31115621"/>
            <a:ext cx="9501579" cy="1135124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A2E0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3200" dirty="0"/>
          </a:p>
        </p:txBody>
      </p:sp>
      <p:sp>
        <p:nvSpPr>
          <p:cNvPr id="49" name="Shape 47"/>
          <p:cNvSpPr/>
          <p:nvPr/>
        </p:nvSpPr>
        <p:spPr>
          <a:xfrm>
            <a:off x="20204040" y="30161892"/>
            <a:ext cx="9647883" cy="8307087"/>
          </a:xfrm>
          <a:prstGeom prst="rect">
            <a:avLst/>
          </a:prstGeom>
          <a:solidFill>
            <a:srgbClr val="FDFCF7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20204040" y="30161892"/>
            <a:ext cx="9647883" cy="898864"/>
          </a:xfrm>
          <a:prstGeom prst="rect">
            <a:avLst/>
          </a:prstGeom>
          <a:solidFill>
            <a:srgbClr val="ECFCCB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20258904" y="30198468"/>
            <a:ext cx="9538155" cy="844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3F621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REFERENCES</a:t>
            </a:r>
            <a:endParaRPr lang="en-US" sz="3900" dirty="0"/>
          </a:p>
        </p:txBody>
      </p:sp>
      <p:sp>
        <p:nvSpPr>
          <p:cNvPr id="52" name="Text 50"/>
          <p:cNvSpPr/>
          <p:nvPr/>
        </p:nvSpPr>
        <p:spPr>
          <a:xfrm>
            <a:off x="20277192" y="31115621"/>
            <a:ext cx="9501579" cy="731678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A2E0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1. Author A. et al. (2024). Journal Name.</a:t>
            </a:r>
            <a:endParaRPr lang="en-US" sz="3200" dirty="0"/>
          </a:p>
          <a:p>
            <a:pPr indent="0" marL="0">
              <a:buNone/>
            </a:pPr>
            <a:r>
              <a:rPr lang="en-US" sz="3200" dirty="0">
                <a:solidFill>
                  <a:srgbClr val="1A2E0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2. Author B. (2023). Proceedings of Example Conference.</a:t>
            </a:r>
            <a:endParaRPr lang="en-US" sz="3200" dirty="0"/>
          </a:p>
        </p:txBody>
      </p:sp>
      <p:sp>
        <p:nvSpPr>
          <p:cNvPr id="53" name="Shape 51"/>
          <p:cNvSpPr/>
          <p:nvPr/>
        </p:nvSpPr>
        <p:spPr>
          <a:xfrm>
            <a:off x="20204040" y="38811404"/>
            <a:ext cx="9647883" cy="3692039"/>
          </a:xfrm>
          <a:prstGeom prst="rect">
            <a:avLst/>
          </a:prstGeom>
          <a:solidFill>
            <a:srgbClr val="FDFCF7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54" name="Shape 52"/>
          <p:cNvSpPr/>
          <p:nvPr/>
        </p:nvSpPr>
        <p:spPr>
          <a:xfrm>
            <a:off x="20204040" y="38811404"/>
            <a:ext cx="9647883" cy="898864"/>
          </a:xfrm>
          <a:prstGeom prst="rect">
            <a:avLst/>
          </a:prstGeom>
          <a:solidFill>
            <a:srgbClr val="ECFCCB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0258904" y="38847980"/>
            <a:ext cx="9538155" cy="844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3F621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ACKNOWLEDGMENTS</a:t>
            </a:r>
            <a:endParaRPr lang="en-US" sz="3900" dirty="0"/>
          </a:p>
        </p:txBody>
      </p:sp>
      <p:sp>
        <p:nvSpPr>
          <p:cNvPr id="56" name="Text 54"/>
          <p:cNvSpPr/>
          <p:nvPr/>
        </p:nvSpPr>
        <p:spPr>
          <a:xfrm>
            <a:off x="20277192" y="39765132"/>
            <a:ext cx="9501579" cy="270173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A2E0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Thank collaborators, core facilities, study participants, and anyone who supported this research.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2026-10-10T19:45:06Z</dcterms:created>
  <dcterms:modified xsi:type="dcterms:W3CDTF">2026-10-10T19:45:06Z</dcterms:modified>
</cp:coreProperties>
</file>