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DFCF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17176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71760"/>
            <a:ext cx="30275784" cy="17176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343521"/>
            <a:ext cx="30275784" cy="17176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515281"/>
            <a:ext cx="30275784" cy="17176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687041"/>
            <a:ext cx="30275784" cy="17176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858801"/>
            <a:ext cx="30275784" cy="17176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030562"/>
            <a:ext cx="30275784" cy="17176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202322"/>
            <a:ext cx="30275784" cy="17176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374082"/>
            <a:ext cx="30275784" cy="171760"/>
          </a:xfrm>
          <a:prstGeom prst="rect">
            <a:avLst/>
          </a:prstGeom>
          <a:solidFill>
            <a:srgbClr val="57762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545843"/>
            <a:ext cx="30275784" cy="171760"/>
          </a:xfrm>
          <a:prstGeom prst="rect">
            <a:avLst/>
          </a:prstGeom>
          <a:solidFill>
            <a:srgbClr val="758E5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1717603"/>
            <a:ext cx="30275784" cy="171760"/>
          </a:xfrm>
          <a:prstGeom prst="rect">
            <a:avLst/>
          </a:prstGeom>
          <a:solidFill>
            <a:srgbClr val="93A6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889363"/>
            <a:ext cx="30275784" cy="171760"/>
          </a:xfrm>
          <a:prstGeom prst="rect">
            <a:avLst/>
          </a:prstGeom>
          <a:solidFill>
            <a:srgbClr val="B2BF9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061124"/>
            <a:ext cx="30275784" cy="171760"/>
          </a:xfrm>
          <a:prstGeom prst="rect">
            <a:avLst/>
          </a:prstGeom>
          <a:solidFill>
            <a:srgbClr val="D0D7C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232884"/>
            <a:ext cx="30275784" cy="171760"/>
          </a:xfrm>
          <a:prstGeom prst="rect">
            <a:avLst/>
          </a:prstGeom>
          <a:solidFill>
            <a:srgbClr val="EEF0E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0275784" cy="240464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78106" y="192372"/>
            <a:ext cx="24719572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19" name="Text 17"/>
          <p:cNvSpPr/>
          <p:nvPr/>
        </p:nvSpPr>
        <p:spPr>
          <a:xfrm>
            <a:off x="2778106" y="1393616"/>
            <a:ext cx="24719572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778106" y="1780432"/>
            <a:ext cx="24719572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25748949" y="635973"/>
            <a:ext cx="1603406" cy="1132699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5748949" y="1110882"/>
            <a:ext cx="160340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27643002" y="635973"/>
            <a:ext cx="1603406" cy="1132699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7643002" y="1110882"/>
            <a:ext cx="160340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423861" y="2575747"/>
            <a:ext cx="9647883" cy="9307204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3861" y="2575747"/>
            <a:ext cx="9647883" cy="44914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78725" y="2612323"/>
            <a:ext cx="9538155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ABSTRACT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497013" y="3079755"/>
            <a:ext cx="9501579" cy="87666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29" name="Shape 27"/>
          <p:cNvSpPr/>
          <p:nvPr/>
        </p:nvSpPr>
        <p:spPr>
          <a:xfrm>
            <a:off x="10313950" y="2575747"/>
            <a:ext cx="9647883" cy="18662355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313950" y="2575747"/>
            <a:ext cx="9647883" cy="44914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368814" y="2612323"/>
            <a:ext cx="9538155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RESULTS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10387102" y="3079755"/>
            <a:ext cx="9501579" cy="181217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33" name="Shape 31"/>
          <p:cNvSpPr/>
          <p:nvPr/>
        </p:nvSpPr>
        <p:spPr>
          <a:xfrm>
            <a:off x="20204040" y="2575747"/>
            <a:ext cx="9647883" cy="9307204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0204040" y="2575747"/>
            <a:ext cx="9647883" cy="44914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0258904" y="2612323"/>
            <a:ext cx="9538155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20277192" y="3079755"/>
            <a:ext cx="9501579" cy="87666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37" name="Shape 35"/>
          <p:cNvSpPr/>
          <p:nvPr/>
        </p:nvSpPr>
        <p:spPr>
          <a:xfrm>
            <a:off x="423861" y="12054053"/>
            <a:ext cx="9647883" cy="279216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23861" y="12054053"/>
            <a:ext cx="9647883" cy="44914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78725" y="12090629"/>
            <a:ext cx="9538155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40" name="Text 38"/>
          <p:cNvSpPr/>
          <p:nvPr/>
        </p:nvSpPr>
        <p:spPr>
          <a:xfrm>
            <a:off x="497013" y="12558061"/>
            <a:ext cx="9501579" cy="22515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41" name="Shape 39"/>
          <p:cNvSpPr/>
          <p:nvPr/>
        </p:nvSpPr>
        <p:spPr>
          <a:xfrm>
            <a:off x="20204040" y="12054053"/>
            <a:ext cx="9647883" cy="279216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0204040" y="12054053"/>
            <a:ext cx="9647883" cy="44914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0258904" y="12090629"/>
            <a:ext cx="9538155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44" name="Text 42"/>
          <p:cNvSpPr/>
          <p:nvPr/>
        </p:nvSpPr>
        <p:spPr>
          <a:xfrm>
            <a:off x="20277192" y="12558061"/>
            <a:ext cx="9501579" cy="22515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45" name="Shape 43"/>
          <p:cNvSpPr/>
          <p:nvPr/>
        </p:nvSpPr>
        <p:spPr>
          <a:xfrm>
            <a:off x="423861" y="15017316"/>
            <a:ext cx="9647883" cy="6220785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423861" y="15017316"/>
            <a:ext cx="9647883" cy="44914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78725" y="15053892"/>
            <a:ext cx="9538155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METHODS</a:t>
            </a:r>
            <a:endParaRPr lang="en-US" sz="2800" dirty="0"/>
          </a:p>
        </p:txBody>
      </p:sp>
      <p:sp>
        <p:nvSpPr>
          <p:cNvPr id="48" name="Text 46"/>
          <p:cNvSpPr/>
          <p:nvPr/>
        </p:nvSpPr>
        <p:spPr>
          <a:xfrm>
            <a:off x="497013" y="15521325"/>
            <a:ext cx="9501579" cy="56802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49" name="Shape 47"/>
          <p:cNvSpPr/>
          <p:nvPr/>
        </p:nvSpPr>
        <p:spPr>
          <a:xfrm>
            <a:off x="20204040" y="15017316"/>
            <a:ext cx="9647883" cy="4188242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0204040" y="15017316"/>
            <a:ext cx="9647883" cy="44914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0258904" y="15053892"/>
            <a:ext cx="9538155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20277192" y="15521325"/>
            <a:ext cx="9501579" cy="36476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53" name="Shape 51"/>
          <p:cNvSpPr/>
          <p:nvPr/>
        </p:nvSpPr>
        <p:spPr>
          <a:xfrm>
            <a:off x="20204040" y="19376661"/>
            <a:ext cx="9647883" cy="186144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0204040" y="19376661"/>
            <a:ext cx="9647883" cy="44914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0258904" y="19413237"/>
            <a:ext cx="9538155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56" name="Text 54"/>
          <p:cNvSpPr/>
          <p:nvPr/>
        </p:nvSpPr>
        <p:spPr>
          <a:xfrm>
            <a:off x="20277192" y="19880669"/>
            <a:ext cx="9501579" cy="13208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