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259507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9507"/>
            <a:ext cx="21387816" cy="259507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9013"/>
            <a:ext cx="21387816" cy="259507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78520"/>
            <a:ext cx="21387816" cy="259507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38027"/>
            <a:ext cx="21387816" cy="259507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97534"/>
            <a:ext cx="21387816" cy="259507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57040"/>
            <a:ext cx="21387816" cy="259507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816547"/>
            <a:ext cx="21387816" cy="259507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76054"/>
            <a:ext cx="21387816" cy="259507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35560"/>
            <a:ext cx="21387816" cy="259507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95067"/>
            <a:ext cx="21387816" cy="259507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54574"/>
            <a:ext cx="21387816" cy="259507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114081"/>
            <a:ext cx="21387816" cy="259507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73587"/>
            <a:ext cx="21387816" cy="259507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387816" cy="363309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62546" y="363309"/>
            <a:ext cx="17462724" cy="12352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1962546" y="1671223"/>
            <a:ext cx="17462724" cy="6539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962546" y="2325180"/>
            <a:ext cx="17462724" cy="1017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8189910" y="1014844"/>
            <a:ext cx="1132699" cy="160340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189910" y="1725107"/>
            <a:ext cx="1132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19527932" y="1014844"/>
            <a:ext cx="1132699" cy="160340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19527932" y="1725107"/>
            <a:ext cx="1132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299429" y="3875300"/>
            <a:ext cx="6815584" cy="1305740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9429" y="3875300"/>
            <a:ext cx="6815584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54293" y="3911876"/>
            <a:ext cx="67058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372581" y="4565956"/>
            <a:ext cx="6669280" cy="123301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7286116" y="3875300"/>
            <a:ext cx="6815584" cy="26188553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286116" y="3875300"/>
            <a:ext cx="6815584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40980" y="3911876"/>
            <a:ext cx="67058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7359268" y="4565956"/>
            <a:ext cx="6669280" cy="25461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14272803" y="3875300"/>
            <a:ext cx="6815584" cy="1305740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4272803" y="3875300"/>
            <a:ext cx="6815584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4327667" y="3911876"/>
            <a:ext cx="67058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14345955" y="4565956"/>
            <a:ext cx="6669280" cy="123301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299429" y="17174909"/>
            <a:ext cx="6815584" cy="391722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99429" y="17174909"/>
            <a:ext cx="6815584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54293" y="17211485"/>
            <a:ext cx="67058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372581" y="17865564"/>
            <a:ext cx="6669280" cy="3189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14272803" y="17174909"/>
            <a:ext cx="6815584" cy="391722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4272803" y="17174909"/>
            <a:ext cx="6815584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4327667" y="17211485"/>
            <a:ext cx="67058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14345955" y="17865564"/>
            <a:ext cx="6669280" cy="3189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299429" y="21334336"/>
            <a:ext cx="6815584" cy="872951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99429" y="21334336"/>
            <a:ext cx="6815584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54293" y="21370912"/>
            <a:ext cx="67058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372581" y="22024991"/>
            <a:ext cx="6669280" cy="80022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14272803" y="21334336"/>
            <a:ext cx="6815584" cy="587583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4272803" y="21334336"/>
            <a:ext cx="6815584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4327667" y="21370912"/>
            <a:ext cx="67058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14345955" y="22024991"/>
            <a:ext cx="6669280" cy="5148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53" name="Shape 51"/>
          <p:cNvSpPr/>
          <p:nvPr/>
        </p:nvSpPr>
        <p:spPr>
          <a:xfrm>
            <a:off x="14272803" y="27452373"/>
            <a:ext cx="6815584" cy="261148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4272803" y="27452373"/>
            <a:ext cx="6815584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4327667" y="27488949"/>
            <a:ext cx="67058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56" name="Text 54"/>
          <p:cNvSpPr/>
          <p:nvPr/>
        </p:nvSpPr>
        <p:spPr>
          <a:xfrm>
            <a:off x="14345955" y="28143029"/>
            <a:ext cx="6669280" cy="18842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