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945600" cy="32918400"/>
  <p:notesSz cx="32918400" cy="21945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9456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945600" cy="3160166"/>
          </a:xfrm>
          <a:prstGeom prst="rect">
            <a:avLst/>
          </a:prstGeom>
          <a:solidFill>
            <a:srgbClr val="5B21B6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976860" y="513678"/>
            <a:ext cx="17991881" cy="1154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9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6900" dirty="0"/>
          </a:p>
        </p:txBody>
      </p:sp>
      <p:sp>
        <p:nvSpPr>
          <p:cNvPr id="5" name="Text 3"/>
          <p:cNvSpPr/>
          <p:nvPr/>
        </p:nvSpPr>
        <p:spPr>
          <a:xfrm>
            <a:off x="1976860" y="1783078"/>
            <a:ext cx="17991881" cy="2926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976860" y="2191178"/>
            <a:ext cx="17991881" cy="4553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18639276" y="652114"/>
            <a:ext cx="1237293" cy="1855939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18639276" y="1488643"/>
            <a:ext cx="123729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0060912" y="652114"/>
            <a:ext cx="1237293" cy="1855939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0060912" y="1488643"/>
            <a:ext cx="123729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263347" y="3390595"/>
            <a:ext cx="10632643" cy="6715354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63347" y="3390595"/>
            <a:ext cx="10632643" cy="691286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18211" y="3427171"/>
            <a:ext cx="1052291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900" dirty="0"/>
          </a:p>
        </p:txBody>
      </p:sp>
      <p:sp>
        <p:nvSpPr>
          <p:cNvPr id="14" name="Text 12"/>
          <p:cNvSpPr/>
          <p:nvPr/>
        </p:nvSpPr>
        <p:spPr>
          <a:xfrm>
            <a:off x="336499" y="4136746"/>
            <a:ext cx="10486339" cy="59326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11049610" y="3390595"/>
            <a:ext cx="10632643" cy="6715354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1049610" y="3390595"/>
            <a:ext cx="10632643" cy="691286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1104474" y="3427171"/>
            <a:ext cx="1052291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900" dirty="0"/>
          </a:p>
        </p:txBody>
      </p:sp>
      <p:sp>
        <p:nvSpPr>
          <p:cNvPr id="18" name="Text 16"/>
          <p:cNvSpPr/>
          <p:nvPr/>
        </p:nvSpPr>
        <p:spPr>
          <a:xfrm>
            <a:off x="11122762" y="4136746"/>
            <a:ext cx="10486339" cy="59326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400" dirty="0"/>
          </a:p>
        </p:txBody>
      </p:sp>
      <p:sp>
        <p:nvSpPr>
          <p:cNvPr id="19" name="Shape 17"/>
          <p:cNvSpPr/>
          <p:nvPr/>
        </p:nvSpPr>
        <p:spPr>
          <a:xfrm>
            <a:off x="263347" y="10237622"/>
            <a:ext cx="10632643" cy="6715354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63347" y="10237622"/>
            <a:ext cx="10632643" cy="691286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18211" y="10274198"/>
            <a:ext cx="1052291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900" dirty="0"/>
          </a:p>
        </p:txBody>
      </p:sp>
      <p:sp>
        <p:nvSpPr>
          <p:cNvPr id="22" name="Text 20"/>
          <p:cNvSpPr/>
          <p:nvPr/>
        </p:nvSpPr>
        <p:spPr>
          <a:xfrm>
            <a:off x="336499" y="10983773"/>
            <a:ext cx="10486339" cy="59326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11049610" y="10237622"/>
            <a:ext cx="10632643" cy="6715354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1049610" y="10237622"/>
            <a:ext cx="10632643" cy="691286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1104474" y="10274198"/>
            <a:ext cx="1052291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900" dirty="0"/>
          </a:p>
        </p:txBody>
      </p:sp>
      <p:sp>
        <p:nvSpPr>
          <p:cNvPr id="26" name="Text 24"/>
          <p:cNvSpPr/>
          <p:nvPr/>
        </p:nvSpPr>
        <p:spPr>
          <a:xfrm>
            <a:off x="11122762" y="10983773"/>
            <a:ext cx="10486339" cy="59326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400" dirty="0"/>
          </a:p>
        </p:txBody>
      </p:sp>
      <p:sp>
        <p:nvSpPr>
          <p:cNvPr id="27" name="Shape 25"/>
          <p:cNvSpPr/>
          <p:nvPr/>
        </p:nvSpPr>
        <p:spPr>
          <a:xfrm>
            <a:off x="263347" y="17084650"/>
            <a:ext cx="10632643" cy="6715354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63347" y="17084650"/>
            <a:ext cx="10632643" cy="691286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18211" y="17121226"/>
            <a:ext cx="1052291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900" dirty="0"/>
          </a:p>
        </p:txBody>
      </p:sp>
      <p:sp>
        <p:nvSpPr>
          <p:cNvPr id="30" name="Text 28"/>
          <p:cNvSpPr/>
          <p:nvPr/>
        </p:nvSpPr>
        <p:spPr>
          <a:xfrm>
            <a:off x="336499" y="17830800"/>
            <a:ext cx="10486339" cy="59326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400" dirty="0"/>
          </a:p>
        </p:txBody>
      </p:sp>
      <p:sp>
        <p:nvSpPr>
          <p:cNvPr id="31" name="Shape 29"/>
          <p:cNvSpPr/>
          <p:nvPr/>
        </p:nvSpPr>
        <p:spPr>
          <a:xfrm>
            <a:off x="11049610" y="17084650"/>
            <a:ext cx="10632643" cy="6715354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1049610" y="17084650"/>
            <a:ext cx="10632643" cy="691286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1104474" y="17121226"/>
            <a:ext cx="10522915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900" dirty="0"/>
          </a:p>
        </p:txBody>
      </p:sp>
      <p:sp>
        <p:nvSpPr>
          <p:cNvPr id="34" name="Text 32"/>
          <p:cNvSpPr/>
          <p:nvPr/>
        </p:nvSpPr>
        <p:spPr>
          <a:xfrm>
            <a:off x="11122762" y="17830800"/>
            <a:ext cx="10486339" cy="59326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400" dirty="0"/>
          </a:p>
        </p:txBody>
      </p:sp>
      <p:sp>
        <p:nvSpPr>
          <p:cNvPr id="35" name="Shape 33"/>
          <p:cNvSpPr/>
          <p:nvPr/>
        </p:nvSpPr>
        <p:spPr>
          <a:xfrm>
            <a:off x="263347" y="23931677"/>
            <a:ext cx="21418906" cy="6847027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63347" y="23931677"/>
            <a:ext cx="21418906" cy="691286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18211" y="23968253"/>
            <a:ext cx="21309178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900" dirty="0"/>
          </a:p>
        </p:txBody>
      </p:sp>
      <p:sp>
        <p:nvSpPr>
          <p:cNvPr id="38" name="Text 36"/>
          <p:cNvSpPr/>
          <p:nvPr/>
        </p:nvSpPr>
        <p:spPr>
          <a:xfrm>
            <a:off x="336499" y="24677827"/>
            <a:ext cx="21272602" cy="60643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400" dirty="0"/>
          </a:p>
        </p:txBody>
      </p:sp>
      <p:sp>
        <p:nvSpPr>
          <p:cNvPr id="39" name="Shape 37"/>
          <p:cNvSpPr/>
          <p:nvPr/>
        </p:nvSpPr>
        <p:spPr>
          <a:xfrm>
            <a:off x="263347" y="30910378"/>
            <a:ext cx="5239512" cy="181051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63347" y="30910378"/>
            <a:ext cx="5239512" cy="691286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18211" y="30946954"/>
            <a:ext cx="512978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2900" dirty="0"/>
          </a:p>
        </p:txBody>
      </p:sp>
      <p:sp>
        <p:nvSpPr>
          <p:cNvPr id="42" name="Text 40"/>
          <p:cNvSpPr/>
          <p:nvPr/>
        </p:nvSpPr>
        <p:spPr>
          <a:xfrm>
            <a:off x="336499" y="31656528"/>
            <a:ext cx="5093208" cy="10277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2400" dirty="0"/>
          </a:p>
        </p:txBody>
      </p:sp>
      <p:sp>
        <p:nvSpPr>
          <p:cNvPr id="43" name="Shape 41"/>
          <p:cNvSpPr/>
          <p:nvPr/>
        </p:nvSpPr>
        <p:spPr>
          <a:xfrm>
            <a:off x="5656478" y="30910378"/>
            <a:ext cx="5239512" cy="181051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5656478" y="30910378"/>
            <a:ext cx="5239512" cy="691286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5711342" y="30946954"/>
            <a:ext cx="512978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900" dirty="0"/>
          </a:p>
        </p:txBody>
      </p:sp>
      <p:sp>
        <p:nvSpPr>
          <p:cNvPr id="46" name="Text 44"/>
          <p:cNvSpPr/>
          <p:nvPr/>
        </p:nvSpPr>
        <p:spPr>
          <a:xfrm>
            <a:off x="5729630" y="31656528"/>
            <a:ext cx="5093208" cy="10277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400" dirty="0"/>
          </a:p>
        </p:txBody>
      </p:sp>
      <p:sp>
        <p:nvSpPr>
          <p:cNvPr id="47" name="Shape 45"/>
          <p:cNvSpPr/>
          <p:nvPr/>
        </p:nvSpPr>
        <p:spPr>
          <a:xfrm>
            <a:off x="11049610" y="30910378"/>
            <a:ext cx="5239512" cy="181051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1049610" y="30910378"/>
            <a:ext cx="5239512" cy="691286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1104474" y="30946954"/>
            <a:ext cx="512978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2900" dirty="0"/>
          </a:p>
        </p:txBody>
      </p:sp>
      <p:sp>
        <p:nvSpPr>
          <p:cNvPr id="50" name="Text 48"/>
          <p:cNvSpPr/>
          <p:nvPr/>
        </p:nvSpPr>
        <p:spPr>
          <a:xfrm>
            <a:off x="11122762" y="31656528"/>
            <a:ext cx="5093208" cy="10277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2400" dirty="0"/>
          </a:p>
        </p:txBody>
      </p:sp>
      <p:sp>
        <p:nvSpPr>
          <p:cNvPr id="51" name="Shape 49"/>
          <p:cNvSpPr/>
          <p:nvPr/>
        </p:nvSpPr>
        <p:spPr>
          <a:xfrm>
            <a:off x="16442741" y="30910378"/>
            <a:ext cx="5239512" cy="1810512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16442741" y="30910378"/>
            <a:ext cx="5239512" cy="691286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16497605" y="30946954"/>
            <a:ext cx="512978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STATEMENT</a:t>
            </a:r>
            <a:endParaRPr lang="en-US" sz="2900" dirty="0"/>
          </a:p>
        </p:txBody>
      </p:sp>
      <p:sp>
        <p:nvSpPr>
          <p:cNvPr id="54" name="Text 52"/>
          <p:cNvSpPr/>
          <p:nvPr/>
        </p:nvSpPr>
        <p:spPr>
          <a:xfrm>
            <a:off x="16515893" y="31656528"/>
            <a:ext cx="5093208" cy="10277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work was supported by [Grant Agency, Grant Number]. Additional support from [institution or program].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