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65289" y="203125"/>
            <a:ext cx="26987821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965289" y="1472525"/>
            <a:ext cx="26987821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965289" y="1880624"/>
            <a:ext cx="26987821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958914" y="650883"/>
            <a:ext cx="1855939" cy="123729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7958914" y="1178090"/>
            <a:ext cx="18559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91368" y="650883"/>
            <a:ext cx="1855939" cy="123729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91368" y="1178090"/>
            <a:ext cx="18559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95021" y="2692679"/>
            <a:ext cx="15948965" cy="43688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021" y="2692679"/>
            <a:ext cx="15948965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5" y="2729255"/>
            <a:ext cx="15839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468173" y="3208400"/>
            <a:ext cx="15802661" cy="38165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6574414" y="2692679"/>
            <a:ext cx="15948965" cy="43688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574414" y="2692679"/>
            <a:ext cx="15948965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6629278" y="2729255"/>
            <a:ext cx="15839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6647566" y="3208400"/>
            <a:ext cx="15802661" cy="38165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395021" y="7149293"/>
            <a:ext cx="15948965" cy="43688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95021" y="7149293"/>
            <a:ext cx="15948965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9885" y="7185869"/>
            <a:ext cx="15839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468173" y="7665015"/>
            <a:ext cx="15802661" cy="38165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6574414" y="7149293"/>
            <a:ext cx="15948965" cy="43688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574414" y="7149293"/>
            <a:ext cx="15948965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629278" y="7185869"/>
            <a:ext cx="15839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6647566" y="7665015"/>
            <a:ext cx="15802661" cy="38165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395021" y="11605907"/>
            <a:ext cx="15948965" cy="43688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5021" y="11605907"/>
            <a:ext cx="15948965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49885" y="11642483"/>
            <a:ext cx="15839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468173" y="12121629"/>
            <a:ext cx="15802661" cy="38165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6574414" y="11605907"/>
            <a:ext cx="15948965" cy="436883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574414" y="11605907"/>
            <a:ext cx="15948965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629278" y="11642483"/>
            <a:ext cx="15839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6647566" y="12121629"/>
            <a:ext cx="15802661" cy="38165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395021" y="16062522"/>
            <a:ext cx="32128358" cy="445661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5021" y="16062522"/>
            <a:ext cx="32128358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9885" y="16099098"/>
            <a:ext cx="3201863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468173" y="16578243"/>
            <a:ext cx="31982054" cy="39043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395021" y="20606918"/>
            <a:ext cx="7859268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95021" y="20606918"/>
            <a:ext cx="7859268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9885" y="20643494"/>
            <a:ext cx="774954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468173" y="21122640"/>
            <a:ext cx="7712964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8484718" y="20606918"/>
            <a:ext cx="7859268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484718" y="20606918"/>
            <a:ext cx="7859268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539582" y="20643494"/>
            <a:ext cx="774954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8557870" y="21122640"/>
            <a:ext cx="7712964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16574414" y="20606918"/>
            <a:ext cx="7859268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6574414" y="20606918"/>
            <a:ext cx="7859268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6629278" y="20643494"/>
            <a:ext cx="774954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16647566" y="21122640"/>
            <a:ext cx="7712964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51" name="Shape 49"/>
          <p:cNvSpPr/>
          <p:nvPr/>
        </p:nvSpPr>
        <p:spPr>
          <a:xfrm>
            <a:off x="24664111" y="20606918"/>
            <a:ext cx="7859268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4664111" y="20606918"/>
            <a:ext cx="7859268" cy="460858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4718975" y="20643494"/>
            <a:ext cx="774954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54" name="Text 52"/>
          <p:cNvSpPr/>
          <p:nvPr/>
        </p:nvSpPr>
        <p:spPr>
          <a:xfrm>
            <a:off x="24737263" y="21122640"/>
            <a:ext cx="7712964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