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32918400" cy="43891200"/>
  <p:notesSz cx="43891200" cy="32918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2918400" cy="438912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32918400" cy="4213555"/>
          </a:xfrm>
          <a:prstGeom prst="rect">
            <a:avLst/>
          </a:prstGeom>
          <a:solidFill>
            <a:srgbClr val="5B21B6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965289" y="598031"/>
            <a:ext cx="26987821" cy="163418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97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Research Poster Title</a:t>
            </a:r>
            <a:endParaRPr lang="en-US" sz="9700" dirty="0"/>
          </a:p>
        </p:txBody>
      </p:sp>
      <p:sp>
        <p:nvSpPr>
          <p:cNvPr id="5" name="Text 3"/>
          <p:cNvSpPr/>
          <p:nvPr/>
        </p:nvSpPr>
        <p:spPr>
          <a:xfrm>
            <a:off x="2965289" y="2395638"/>
            <a:ext cx="26987821" cy="413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2965289" y="2972457"/>
            <a:ext cx="26987821" cy="64306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1900" dirty="0"/>
          </a:p>
          <a:p>
            <a:pPr algn="ctr"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27958914" y="869485"/>
            <a:ext cx="1855939" cy="2474586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dash"/>
          </a:ln>
        </p:spPr>
      </p:sp>
      <p:sp>
        <p:nvSpPr>
          <p:cNvPr id="8" name="Text 6"/>
          <p:cNvSpPr/>
          <p:nvPr/>
        </p:nvSpPr>
        <p:spPr>
          <a:xfrm>
            <a:off x="27958914" y="2015338"/>
            <a:ext cx="1855939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2600" dirty="0"/>
          </a:p>
        </p:txBody>
      </p:sp>
      <p:sp>
        <p:nvSpPr>
          <p:cNvPr id="9" name="Shape 7"/>
          <p:cNvSpPr/>
          <p:nvPr/>
        </p:nvSpPr>
        <p:spPr>
          <a:xfrm>
            <a:off x="30091368" y="869485"/>
            <a:ext cx="1855939" cy="2474586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dash"/>
          </a:ln>
        </p:spPr>
      </p:sp>
      <p:sp>
        <p:nvSpPr>
          <p:cNvPr id="10" name="Text 8"/>
          <p:cNvSpPr/>
          <p:nvPr/>
        </p:nvSpPr>
        <p:spPr>
          <a:xfrm>
            <a:off x="30091368" y="2015338"/>
            <a:ext cx="1855939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2600" dirty="0"/>
          </a:p>
        </p:txBody>
      </p:sp>
      <p:sp>
        <p:nvSpPr>
          <p:cNvPr id="11" name="Shape 9"/>
          <p:cNvSpPr/>
          <p:nvPr/>
        </p:nvSpPr>
        <p:spPr>
          <a:xfrm>
            <a:off x="395021" y="4520794"/>
            <a:ext cx="15948965" cy="8953805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95021" y="4520794"/>
            <a:ext cx="15948965" cy="921715"/>
          </a:xfrm>
          <a:prstGeom prst="rect">
            <a:avLst/>
          </a:prstGeom>
          <a:solidFill>
            <a:srgbClr val="EDE9FE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49885" y="4557370"/>
            <a:ext cx="15839237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5B21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4100" dirty="0"/>
          </a:p>
        </p:txBody>
      </p:sp>
      <p:sp>
        <p:nvSpPr>
          <p:cNvPr id="14" name="Text 12"/>
          <p:cNvSpPr/>
          <p:nvPr/>
        </p:nvSpPr>
        <p:spPr>
          <a:xfrm>
            <a:off x="468173" y="5497373"/>
            <a:ext cx="15802661" cy="794065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3400" dirty="0"/>
          </a:p>
        </p:txBody>
      </p:sp>
      <p:sp>
        <p:nvSpPr>
          <p:cNvPr id="15" name="Shape 13"/>
          <p:cNvSpPr/>
          <p:nvPr/>
        </p:nvSpPr>
        <p:spPr>
          <a:xfrm>
            <a:off x="16574414" y="4520794"/>
            <a:ext cx="15948965" cy="8953805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6574414" y="4520794"/>
            <a:ext cx="15948965" cy="921715"/>
          </a:xfrm>
          <a:prstGeom prst="rect">
            <a:avLst/>
          </a:prstGeom>
          <a:solidFill>
            <a:srgbClr val="EDE9FE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6629278" y="4557370"/>
            <a:ext cx="15839237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5B21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4100" dirty="0"/>
          </a:p>
        </p:txBody>
      </p:sp>
      <p:sp>
        <p:nvSpPr>
          <p:cNvPr id="18" name="Text 16"/>
          <p:cNvSpPr/>
          <p:nvPr/>
        </p:nvSpPr>
        <p:spPr>
          <a:xfrm>
            <a:off x="16647566" y="5497373"/>
            <a:ext cx="15802661" cy="794065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3400" dirty="0"/>
          </a:p>
        </p:txBody>
      </p:sp>
      <p:sp>
        <p:nvSpPr>
          <p:cNvPr id="19" name="Shape 17"/>
          <p:cNvSpPr/>
          <p:nvPr/>
        </p:nvSpPr>
        <p:spPr>
          <a:xfrm>
            <a:off x="395021" y="13650163"/>
            <a:ext cx="15948965" cy="8953805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395021" y="13650163"/>
            <a:ext cx="15948965" cy="921715"/>
          </a:xfrm>
          <a:prstGeom prst="rect">
            <a:avLst/>
          </a:prstGeom>
          <a:solidFill>
            <a:srgbClr val="EDE9FE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49885" y="13686739"/>
            <a:ext cx="15839237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5B21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4100" dirty="0"/>
          </a:p>
        </p:txBody>
      </p:sp>
      <p:sp>
        <p:nvSpPr>
          <p:cNvPr id="22" name="Text 20"/>
          <p:cNvSpPr/>
          <p:nvPr/>
        </p:nvSpPr>
        <p:spPr>
          <a:xfrm>
            <a:off x="468173" y="14626742"/>
            <a:ext cx="15802661" cy="794065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your specific aims or hypotheses. List what you set out to test, measure, or demonstrate in this study.</a:t>
            </a:r>
            <a:endParaRPr lang="en-US" sz="3400" dirty="0"/>
          </a:p>
        </p:txBody>
      </p:sp>
      <p:sp>
        <p:nvSpPr>
          <p:cNvPr id="23" name="Shape 21"/>
          <p:cNvSpPr/>
          <p:nvPr/>
        </p:nvSpPr>
        <p:spPr>
          <a:xfrm>
            <a:off x="16574414" y="13650163"/>
            <a:ext cx="15948965" cy="8953805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6574414" y="13650163"/>
            <a:ext cx="15948965" cy="921715"/>
          </a:xfrm>
          <a:prstGeom prst="rect">
            <a:avLst/>
          </a:prstGeom>
          <a:solidFill>
            <a:srgbClr val="EDE9FE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16629278" y="13686739"/>
            <a:ext cx="15839237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5B21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4100" dirty="0"/>
          </a:p>
        </p:txBody>
      </p:sp>
      <p:sp>
        <p:nvSpPr>
          <p:cNvPr id="26" name="Text 24"/>
          <p:cNvSpPr/>
          <p:nvPr/>
        </p:nvSpPr>
        <p:spPr>
          <a:xfrm>
            <a:off x="16647566" y="14626742"/>
            <a:ext cx="15802661" cy="794065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3400" dirty="0"/>
          </a:p>
        </p:txBody>
      </p:sp>
      <p:sp>
        <p:nvSpPr>
          <p:cNvPr id="27" name="Shape 25"/>
          <p:cNvSpPr/>
          <p:nvPr/>
        </p:nvSpPr>
        <p:spPr>
          <a:xfrm>
            <a:off x="395021" y="22779533"/>
            <a:ext cx="15948965" cy="8953805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395021" y="22779533"/>
            <a:ext cx="15948965" cy="921715"/>
          </a:xfrm>
          <a:prstGeom prst="rect">
            <a:avLst/>
          </a:prstGeom>
          <a:solidFill>
            <a:srgbClr val="EDE9FE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449885" y="22816109"/>
            <a:ext cx="15839237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5B21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4100" dirty="0"/>
          </a:p>
        </p:txBody>
      </p:sp>
      <p:sp>
        <p:nvSpPr>
          <p:cNvPr id="30" name="Text 28"/>
          <p:cNvSpPr/>
          <p:nvPr/>
        </p:nvSpPr>
        <p:spPr>
          <a:xfrm>
            <a:off x="468173" y="23756112"/>
            <a:ext cx="15802661" cy="794065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3400" dirty="0"/>
          </a:p>
        </p:txBody>
      </p:sp>
      <p:sp>
        <p:nvSpPr>
          <p:cNvPr id="31" name="Shape 29"/>
          <p:cNvSpPr/>
          <p:nvPr/>
        </p:nvSpPr>
        <p:spPr>
          <a:xfrm>
            <a:off x="16574414" y="22779533"/>
            <a:ext cx="15948965" cy="8953805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16574414" y="22779533"/>
            <a:ext cx="15948965" cy="921715"/>
          </a:xfrm>
          <a:prstGeom prst="rect">
            <a:avLst/>
          </a:prstGeom>
          <a:solidFill>
            <a:srgbClr val="EDE9FE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16629278" y="22816109"/>
            <a:ext cx="15839237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5B21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4100" dirty="0"/>
          </a:p>
        </p:txBody>
      </p:sp>
      <p:sp>
        <p:nvSpPr>
          <p:cNvPr id="34" name="Text 32"/>
          <p:cNvSpPr/>
          <p:nvPr/>
        </p:nvSpPr>
        <p:spPr>
          <a:xfrm>
            <a:off x="16647566" y="23756112"/>
            <a:ext cx="15802661" cy="794065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3400" dirty="0"/>
          </a:p>
        </p:txBody>
      </p:sp>
      <p:sp>
        <p:nvSpPr>
          <p:cNvPr id="35" name="Shape 33"/>
          <p:cNvSpPr/>
          <p:nvPr/>
        </p:nvSpPr>
        <p:spPr>
          <a:xfrm>
            <a:off x="395021" y="31908902"/>
            <a:ext cx="32128358" cy="9129370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395021" y="31908902"/>
            <a:ext cx="32128358" cy="921715"/>
          </a:xfrm>
          <a:prstGeom prst="rect">
            <a:avLst/>
          </a:prstGeom>
          <a:solidFill>
            <a:srgbClr val="EDE9FE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449885" y="31945478"/>
            <a:ext cx="32018630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5B21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4100" dirty="0"/>
          </a:p>
        </p:txBody>
      </p:sp>
      <p:sp>
        <p:nvSpPr>
          <p:cNvPr id="38" name="Text 36"/>
          <p:cNvSpPr/>
          <p:nvPr/>
        </p:nvSpPr>
        <p:spPr>
          <a:xfrm>
            <a:off x="468173" y="32885482"/>
            <a:ext cx="31982054" cy="811621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3400" dirty="0"/>
          </a:p>
        </p:txBody>
      </p:sp>
      <p:sp>
        <p:nvSpPr>
          <p:cNvPr id="39" name="Shape 37"/>
          <p:cNvSpPr/>
          <p:nvPr/>
        </p:nvSpPr>
        <p:spPr>
          <a:xfrm>
            <a:off x="395021" y="41213837"/>
            <a:ext cx="7859268" cy="2414016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395021" y="41213837"/>
            <a:ext cx="7859268" cy="921715"/>
          </a:xfrm>
          <a:prstGeom prst="rect">
            <a:avLst/>
          </a:prstGeom>
          <a:solidFill>
            <a:srgbClr val="EDE9FE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449885" y="41250413"/>
            <a:ext cx="7749540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5B21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WORK</a:t>
            </a:r>
            <a:endParaRPr lang="en-US" sz="4100" dirty="0"/>
          </a:p>
        </p:txBody>
      </p:sp>
      <p:sp>
        <p:nvSpPr>
          <p:cNvPr id="42" name="Text 40"/>
          <p:cNvSpPr/>
          <p:nvPr/>
        </p:nvSpPr>
        <p:spPr>
          <a:xfrm>
            <a:off x="468173" y="42190416"/>
            <a:ext cx="7712964" cy="140086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Outline planned follow-up experiments, clinical applications, or next steps that build on this work (optional section).</a:t>
            </a:r>
            <a:endParaRPr lang="en-US" sz="3400" dirty="0"/>
          </a:p>
        </p:txBody>
      </p:sp>
      <p:sp>
        <p:nvSpPr>
          <p:cNvPr id="43" name="Shape 41"/>
          <p:cNvSpPr/>
          <p:nvPr/>
        </p:nvSpPr>
        <p:spPr>
          <a:xfrm>
            <a:off x="8484718" y="41213837"/>
            <a:ext cx="7859268" cy="2414016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8484718" y="41213837"/>
            <a:ext cx="7859268" cy="921715"/>
          </a:xfrm>
          <a:prstGeom prst="rect">
            <a:avLst/>
          </a:prstGeom>
          <a:solidFill>
            <a:srgbClr val="EDE9FE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8539582" y="41250413"/>
            <a:ext cx="7749540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5B21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4100" dirty="0"/>
          </a:p>
        </p:txBody>
      </p:sp>
      <p:sp>
        <p:nvSpPr>
          <p:cNvPr id="46" name="Text 44"/>
          <p:cNvSpPr/>
          <p:nvPr/>
        </p:nvSpPr>
        <p:spPr>
          <a:xfrm>
            <a:off x="8557870" y="42190416"/>
            <a:ext cx="7712964" cy="140086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3400" dirty="0"/>
          </a:p>
          <a:p>
            <a:pPr indent="0" marL="0">
              <a:buNone/>
            </a:pPr>
            <a:r>
              <a:rPr lang="en-US" sz="34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3400" dirty="0"/>
          </a:p>
        </p:txBody>
      </p:sp>
      <p:sp>
        <p:nvSpPr>
          <p:cNvPr id="47" name="Shape 45"/>
          <p:cNvSpPr/>
          <p:nvPr/>
        </p:nvSpPr>
        <p:spPr>
          <a:xfrm>
            <a:off x="16574414" y="41213837"/>
            <a:ext cx="7859268" cy="2414016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16574414" y="41213837"/>
            <a:ext cx="7859268" cy="921715"/>
          </a:xfrm>
          <a:prstGeom prst="rect">
            <a:avLst/>
          </a:prstGeom>
          <a:solidFill>
            <a:srgbClr val="EDE9FE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16629278" y="41250413"/>
            <a:ext cx="7749540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5B21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ACKNOWLEDGMENTS</a:t>
            </a:r>
            <a:endParaRPr lang="en-US" sz="4100" dirty="0"/>
          </a:p>
        </p:txBody>
      </p:sp>
      <p:sp>
        <p:nvSpPr>
          <p:cNvPr id="50" name="Text 48"/>
          <p:cNvSpPr/>
          <p:nvPr/>
        </p:nvSpPr>
        <p:spPr>
          <a:xfrm>
            <a:off x="16647566" y="42190416"/>
            <a:ext cx="7712964" cy="140086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collaborators, core facilities, study participants, and anyone who supported this research.</a:t>
            </a:r>
            <a:endParaRPr lang="en-US" sz="3400" dirty="0"/>
          </a:p>
        </p:txBody>
      </p:sp>
      <p:sp>
        <p:nvSpPr>
          <p:cNvPr id="51" name="Shape 49"/>
          <p:cNvSpPr/>
          <p:nvPr/>
        </p:nvSpPr>
        <p:spPr>
          <a:xfrm>
            <a:off x="24664111" y="41213837"/>
            <a:ext cx="7859268" cy="2414016"/>
          </a:xfrm>
          <a:prstGeom prst="rect">
            <a:avLst/>
          </a:prstGeom>
          <a:solidFill>
            <a:srgbClr val="FFFFFF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24664111" y="41213837"/>
            <a:ext cx="7859268" cy="921715"/>
          </a:xfrm>
          <a:prstGeom prst="rect">
            <a:avLst/>
          </a:prstGeom>
          <a:solidFill>
            <a:srgbClr val="EDE9FE"/>
          </a:solidFill>
          <a:ln w="12700">
            <a:solidFill>
              <a:srgbClr val="C4B5FD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24718975" y="41250413"/>
            <a:ext cx="7749540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5B21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STATEMENT</a:t>
            </a:r>
            <a:endParaRPr lang="en-US" sz="4100" dirty="0"/>
          </a:p>
        </p:txBody>
      </p:sp>
      <p:sp>
        <p:nvSpPr>
          <p:cNvPr id="54" name="Text 52"/>
          <p:cNvSpPr/>
          <p:nvPr/>
        </p:nvSpPr>
        <p:spPr>
          <a:xfrm>
            <a:off x="24737263" y="42190416"/>
            <a:ext cx="7712964" cy="140086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work was supported by [Grant Agency, Grant Number]. Additional support from [institution or program].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2026-10-10T19:45:05Z</dcterms:created>
  <dcterms:modified xsi:type="dcterms:W3CDTF">2026-10-10T19:45:05Z</dcterms:modified>
</cp:coreProperties>
</file>