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3686861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59504" y="317678"/>
            <a:ext cx="31485791" cy="16496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5" name="Text 3"/>
          <p:cNvSpPr/>
          <p:nvPr/>
        </p:nvSpPr>
        <p:spPr>
          <a:xfrm>
            <a:off x="3459504" y="2132324"/>
            <a:ext cx="31485791" cy="4194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459504" y="2716728"/>
            <a:ext cx="31485791" cy="652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2618733" y="760799"/>
            <a:ext cx="2165263" cy="2165263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618733" y="1751990"/>
            <a:ext cx="21652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5106596" y="760799"/>
            <a:ext cx="2165263" cy="2165263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106596" y="1751990"/>
            <a:ext cx="21652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460858" y="3955694"/>
            <a:ext cx="18607126" cy="783457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3955694"/>
            <a:ext cx="18607126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3992270"/>
            <a:ext cx="184973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534010" y="4817059"/>
            <a:ext cx="18460822" cy="69366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9336817" y="3955694"/>
            <a:ext cx="18607126" cy="783457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9336817" y="3955694"/>
            <a:ext cx="18607126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391681" y="3992270"/>
            <a:ext cx="184973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19409969" y="4817059"/>
            <a:ext cx="18460822" cy="69366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460858" y="11943893"/>
            <a:ext cx="18607126" cy="783457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0858" y="11943893"/>
            <a:ext cx="18607126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15722" y="11980469"/>
            <a:ext cx="184973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534010" y="12805258"/>
            <a:ext cx="18460822" cy="69366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9336817" y="11943893"/>
            <a:ext cx="18607126" cy="783457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9336817" y="11943893"/>
            <a:ext cx="18607126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391681" y="11980469"/>
            <a:ext cx="184973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19409969" y="12805258"/>
            <a:ext cx="18460822" cy="69366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460858" y="19932091"/>
            <a:ext cx="18607126" cy="783457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0858" y="19932091"/>
            <a:ext cx="18607126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15722" y="19968667"/>
            <a:ext cx="184973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534010" y="20793456"/>
            <a:ext cx="18460822" cy="69366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19336817" y="19932091"/>
            <a:ext cx="18607126" cy="783457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9336817" y="19932091"/>
            <a:ext cx="18607126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9391681" y="19968667"/>
            <a:ext cx="184973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34" name="Text 32"/>
          <p:cNvSpPr/>
          <p:nvPr/>
        </p:nvSpPr>
        <p:spPr>
          <a:xfrm>
            <a:off x="19409969" y="20793456"/>
            <a:ext cx="18460822" cy="69366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460858" y="27920290"/>
            <a:ext cx="37483085" cy="798819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60858" y="27920290"/>
            <a:ext cx="37483085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15722" y="27956866"/>
            <a:ext cx="3737335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38" name="Text 36"/>
          <p:cNvSpPr/>
          <p:nvPr/>
        </p:nvSpPr>
        <p:spPr>
          <a:xfrm>
            <a:off x="534010" y="28781654"/>
            <a:ext cx="37336781" cy="70902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460858" y="36062107"/>
            <a:ext cx="9169146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60858" y="36062107"/>
            <a:ext cx="9169146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15722" y="36098683"/>
            <a:ext cx="905941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200" dirty="0"/>
          </a:p>
        </p:txBody>
      </p:sp>
      <p:sp>
        <p:nvSpPr>
          <p:cNvPr id="42" name="Text 40"/>
          <p:cNvSpPr/>
          <p:nvPr/>
        </p:nvSpPr>
        <p:spPr>
          <a:xfrm>
            <a:off x="534010" y="36923472"/>
            <a:ext cx="9022842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9898837" y="36062107"/>
            <a:ext cx="9169146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898837" y="36062107"/>
            <a:ext cx="9169146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953701" y="36098683"/>
            <a:ext cx="905941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46" name="Text 44"/>
          <p:cNvSpPr/>
          <p:nvPr/>
        </p:nvSpPr>
        <p:spPr>
          <a:xfrm>
            <a:off x="9971989" y="36923472"/>
            <a:ext cx="9022842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19336817" y="36062107"/>
            <a:ext cx="9169146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9336817" y="36062107"/>
            <a:ext cx="9169146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9391681" y="36098683"/>
            <a:ext cx="905941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200" dirty="0"/>
          </a:p>
        </p:txBody>
      </p:sp>
      <p:sp>
        <p:nvSpPr>
          <p:cNvPr id="50" name="Text 48"/>
          <p:cNvSpPr/>
          <p:nvPr/>
        </p:nvSpPr>
        <p:spPr>
          <a:xfrm>
            <a:off x="19409969" y="36923472"/>
            <a:ext cx="9022842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51" name="Shape 49"/>
          <p:cNvSpPr/>
          <p:nvPr/>
        </p:nvSpPr>
        <p:spPr>
          <a:xfrm>
            <a:off x="28774796" y="36062107"/>
            <a:ext cx="9169146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8774796" y="36062107"/>
            <a:ext cx="9169146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8829660" y="36098683"/>
            <a:ext cx="905941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200" dirty="0"/>
          </a:p>
        </p:txBody>
      </p:sp>
      <p:sp>
        <p:nvSpPr>
          <p:cNvPr id="54" name="Text 52"/>
          <p:cNvSpPr/>
          <p:nvPr/>
        </p:nvSpPr>
        <p:spPr>
          <a:xfrm>
            <a:off x="28847948" y="36923472"/>
            <a:ext cx="9022842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