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915814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459504" y="697835"/>
            <a:ext cx="31485791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3459504" y="2793623"/>
            <a:ext cx="31485791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459504" y="3466952"/>
            <a:ext cx="31485791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2618733" y="1014399"/>
            <a:ext cx="2165263" cy="2887017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618733" y="2366467"/>
            <a:ext cx="216526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35106596" y="1014399"/>
            <a:ext cx="2165263" cy="2887017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106596" y="2366467"/>
            <a:ext cx="216526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460858" y="5274259"/>
            <a:ext cx="18607126" cy="1044610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0858" y="5274259"/>
            <a:ext cx="18607126" cy="107533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15722" y="5310835"/>
            <a:ext cx="1849739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534010" y="6404458"/>
            <a:ext cx="18460822" cy="92793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9336817" y="5274259"/>
            <a:ext cx="18607126" cy="1044610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9336817" y="5274259"/>
            <a:ext cx="18607126" cy="107533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391681" y="5310835"/>
            <a:ext cx="1849739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9409969" y="6404458"/>
            <a:ext cx="18460822" cy="92793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460858" y="15925190"/>
            <a:ext cx="18607126" cy="1044610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0858" y="15925190"/>
            <a:ext cx="18607126" cy="107533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15722" y="15961766"/>
            <a:ext cx="1849739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534010" y="17055389"/>
            <a:ext cx="18460822" cy="92793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19336817" y="15925190"/>
            <a:ext cx="18607126" cy="1044610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9336817" y="15925190"/>
            <a:ext cx="18607126" cy="107533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391681" y="15961766"/>
            <a:ext cx="1849739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19409969" y="17055389"/>
            <a:ext cx="18460822" cy="92793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460858" y="26576122"/>
            <a:ext cx="18607126" cy="1044610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60858" y="26576122"/>
            <a:ext cx="18607126" cy="107533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15722" y="26612698"/>
            <a:ext cx="1849739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534010" y="27706320"/>
            <a:ext cx="18460822" cy="92793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19336817" y="26576122"/>
            <a:ext cx="18607126" cy="1044610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9336817" y="26576122"/>
            <a:ext cx="18607126" cy="107533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9391681" y="26612698"/>
            <a:ext cx="1849739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19409969" y="27706320"/>
            <a:ext cx="18460822" cy="92793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460858" y="37227053"/>
            <a:ext cx="37483085" cy="10650931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460858" y="37227053"/>
            <a:ext cx="37483085" cy="107533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15722" y="37263629"/>
            <a:ext cx="3737335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534010" y="38357251"/>
            <a:ext cx="37336781" cy="94841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460858" y="48082810"/>
            <a:ext cx="9169146" cy="2816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60858" y="48082810"/>
            <a:ext cx="9169146" cy="107533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15722" y="48119386"/>
            <a:ext cx="905941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534010" y="49213008"/>
            <a:ext cx="9022842" cy="16495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9898837" y="48082810"/>
            <a:ext cx="9169146" cy="2816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9898837" y="48082810"/>
            <a:ext cx="9169146" cy="107533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9953701" y="48119386"/>
            <a:ext cx="905941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9971989" y="49213008"/>
            <a:ext cx="9022842" cy="16495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7" name="Shape 45"/>
          <p:cNvSpPr/>
          <p:nvPr/>
        </p:nvSpPr>
        <p:spPr>
          <a:xfrm>
            <a:off x="19336817" y="48082810"/>
            <a:ext cx="9169146" cy="2816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9336817" y="48082810"/>
            <a:ext cx="9169146" cy="107533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9391681" y="48119386"/>
            <a:ext cx="905941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50" name="Text 48"/>
          <p:cNvSpPr/>
          <p:nvPr/>
        </p:nvSpPr>
        <p:spPr>
          <a:xfrm>
            <a:off x="19409969" y="49213008"/>
            <a:ext cx="9022842" cy="16495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  <p:sp>
        <p:nvSpPr>
          <p:cNvPr id="51" name="Shape 49"/>
          <p:cNvSpPr/>
          <p:nvPr/>
        </p:nvSpPr>
        <p:spPr>
          <a:xfrm>
            <a:off x="28774796" y="48082810"/>
            <a:ext cx="9169146" cy="281635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8774796" y="48082810"/>
            <a:ext cx="9169146" cy="1075334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8829660" y="48119386"/>
            <a:ext cx="905941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4800" dirty="0"/>
          </a:p>
        </p:txBody>
      </p:sp>
      <p:sp>
        <p:nvSpPr>
          <p:cNvPr id="54" name="Text 52"/>
          <p:cNvSpPr/>
          <p:nvPr/>
        </p:nvSpPr>
        <p:spPr>
          <a:xfrm>
            <a:off x="28847948" y="49213008"/>
            <a:ext cx="9022842" cy="16495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