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5B21B6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53719" y="234499"/>
            <a:ext cx="35983761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5" name="Text 3"/>
          <p:cNvSpPr/>
          <p:nvPr/>
        </p:nvSpPr>
        <p:spPr>
          <a:xfrm>
            <a:off x="3953719" y="1699847"/>
            <a:ext cx="35983761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953719" y="2171023"/>
            <a:ext cx="35983761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7278552" y="846974"/>
            <a:ext cx="2474586" cy="1237293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278552" y="1374181"/>
            <a:ext cx="24745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0121824" y="846974"/>
            <a:ext cx="2474586" cy="1237293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121824" y="1374181"/>
            <a:ext cx="24745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526694" y="3084860"/>
            <a:ext cx="21265286" cy="427078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6694" y="3084860"/>
            <a:ext cx="21265286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1558" y="3121436"/>
            <a:ext cx="2115555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599846" y="3600582"/>
            <a:ext cx="21118982" cy="37184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15" name="Shape 13"/>
          <p:cNvSpPr/>
          <p:nvPr/>
        </p:nvSpPr>
        <p:spPr>
          <a:xfrm>
            <a:off x="22099219" y="3084860"/>
            <a:ext cx="21265286" cy="427078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099219" y="3084860"/>
            <a:ext cx="21265286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154083" y="3121436"/>
            <a:ext cx="2115555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22172371" y="3600582"/>
            <a:ext cx="21118982" cy="37184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19" name="Shape 17"/>
          <p:cNvSpPr/>
          <p:nvPr/>
        </p:nvSpPr>
        <p:spPr>
          <a:xfrm>
            <a:off x="526694" y="7443429"/>
            <a:ext cx="21265286" cy="427078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26694" y="7443429"/>
            <a:ext cx="21265286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81558" y="7480005"/>
            <a:ext cx="2115555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599846" y="7959151"/>
            <a:ext cx="21118982" cy="37184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23" name="Shape 21"/>
          <p:cNvSpPr/>
          <p:nvPr/>
        </p:nvSpPr>
        <p:spPr>
          <a:xfrm>
            <a:off x="22099219" y="7443429"/>
            <a:ext cx="21265286" cy="427078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099219" y="7443429"/>
            <a:ext cx="21265286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2154083" y="7480005"/>
            <a:ext cx="2115555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400" dirty="0"/>
          </a:p>
        </p:txBody>
      </p:sp>
      <p:sp>
        <p:nvSpPr>
          <p:cNvPr id="26" name="Text 24"/>
          <p:cNvSpPr/>
          <p:nvPr/>
        </p:nvSpPr>
        <p:spPr>
          <a:xfrm>
            <a:off x="22172371" y="7959151"/>
            <a:ext cx="21118982" cy="37184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27" name="Shape 25"/>
          <p:cNvSpPr/>
          <p:nvPr/>
        </p:nvSpPr>
        <p:spPr>
          <a:xfrm>
            <a:off x="526694" y="11801998"/>
            <a:ext cx="21265286" cy="427078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26694" y="11801998"/>
            <a:ext cx="21265286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81558" y="11838574"/>
            <a:ext cx="2115555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400" dirty="0"/>
          </a:p>
        </p:txBody>
      </p:sp>
      <p:sp>
        <p:nvSpPr>
          <p:cNvPr id="30" name="Text 28"/>
          <p:cNvSpPr/>
          <p:nvPr/>
        </p:nvSpPr>
        <p:spPr>
          <a:xfrm>
            <a:off x="599846" y="12317720"/>
            <a:ext cx="21118982" cy="37184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31" name="Shape 29"/>
          <p:cNvSpPr/>
          <p:nvPr/>
        </p:nvSpPr>
        <p:spPr>
          <a:xfrm>
            <a:off x="22099219" y="11801998"/>
            <a:ext cx="21265286" cy="427078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2099219" y="11801998"/>
            <a:ext cx="21265286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2154083" y="11838574"/>
            <a:ext cx="2115555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34" name="Text 32"/>
          <p:cNvSpPr/>
          <p:nvPr/>
        </p:nvSpPr>
        <p:spPr>
          <a:xfrm>
            <a:off x="22172371" y="12317720"/>
            <a:ext cx="21118982" cy="37184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35" name="Shape 33"/>
          <p:cNvSpPr/>
          <p:nvPr/>
        </p:nvSpPr>
        <p:spPr>
          <a:xfrm>
            <a:off x="526694" y="16160567"/>
            <a:ext cx="42837811" cy="435856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26694" y="16160567"/>
            <a:ext cx="42837811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81558" y="16197143"/>
            <a:ext cx="4272808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38" name="Text 36"/>
          <p:cNvSpPr/>
          <p:nvPr/>
        </p:nvSpPr>
        <p:spPr>
          <a:xfrm>
            <a:off x="599846" y="16676289"/>
            <a:ext cx="42691507" cy="38062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39" name="Shape 37"/>
          <p:cNvSpPr/>
          <p:nvPr/>
        </p:nvSpPr>
        <p:spPr>
          <a:xfrm>
            <a:off x="526694" y="20606918"/>
            <a:ext cx="10479024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26694" y="20606918"/>
            <a:ext cx="10479024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81558" y="20643494"/>
            <a:ext cx="1036929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400" dirty="0"/>
          </a:p>
        </p:txBody>
      </p:sp>
      <p:sp>
        <p:nvSpPr>
          <p:cNvPr id="42" name="Text 40"/>
          <p:cNvSpPr/>
          <p:nvPr/>
        </p:nvSpPr>
        <p:spPr>
          <a:xfrm>
            <a:off x="599846" y="21122640"/>
            <a:ext cx="10332720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700" dirty="0"/>
          </a:p>
        </p:txBody>
      </p:sp>
      <p:sp>
        <p:nvSpPr>
          <p:cNvPr id="43" name="Shape 41"/>
          <p:cNvSpPr/>
          <p:nvPr/>
        </p:nvSpPr>
        <p:spPr>
          <a:xfrm>
            <a:off x="11312957" y="20606918"/>
            <a:ext cx="10479024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1312957" y="20606918"/>
            <a:ext cx="10479024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1367821" y="20643494"/>
            <a:ext cx="1036929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46" name="Text 44"/>
          <p:cNvSpPr/>
          <p:nvPr/>
        </p:nvSpPr>
        <p:spPr>
          <a:xfrm>
            <a:off x="11386109" y="21122640"/>
            <a:ext cx="10332720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700" dirty="0"/>
          </a:p>
        </p:txBody>
      </p:sp>
      <p:sp>
        <p:nvSpPr>
          <p:cNvPr id="47" name="Shape 45"/>
          <p:cNvSpPr/>
          <p:nvPr/>
        </p:nvSpPr>
        <p:spPr>
          <a:xfrm>
            <a:off x="22099219" y="20606918"/>
            <a:ext cx="10479024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2099219" y="20606918"/>
            <a:ext cx="10479024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2154083" y="20643494"/>
            <a:ext cx="1036929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400" dirty="0"/>
          </a:p>
        </p:txBody>
      </p:sp>
      <p:sp>
        <p:nvSpPr>
          <p:cNvPr id="50" name="Text 48"/>
          <p:cNvSpPr/>
          <p:nvPr/>
        </p:nvSpPr>
        <p:spPr>
          <a:xfrm>
            <a:off x="22172371" y="21122640"/>
            <a:ext cx="10332720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700" dirty="0"/>
          </a:p>
        </p:txBody>
      </p:sp>
      <p:sp>
        <p:nvSpPr>
          <p:cNvPr id="51" name="Shape 49"/>
          <p:cNvSpPr/>
          <p:nvPr/>
        </p:nvSpPr>
        <p:spPr>
          <a:xfrm>
            <a:off x="32885482" y="20606918"/>
            <a:ext cx="10479024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2885482" y="20606918"/>
            <a:ext cx="10479024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32940346" y="20643494"/>
            <a:ext cx="1036929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3400" dirty="0"/>
          </a:p>
        </p:txBody>
      </p:sp>
      <p:sp>
        <p:nvSpPr>
          <p:cNvPr id="54" name="Text 52"/>
          <p:cNvSpPr/>
          <p:nvPr/>
        </p:nvSpPr>
        <p:spPr>
          <a:xfrm>
            <a:off x="32958634" y="21122640"/>
            <a:ext cx="10332720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