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53719" y="287380"/>
            <a:ext cx="35983761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953719" y="2084987"/>
            <a:ext cx="35983761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953719" y="2661806"/>
            <a:ext cx="35983761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278552" y="868157"/>
            <a:ext cx="2474586" cy="185593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278552" y="1704687"/>
            <a:ext cx="24745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121824" y="868157"/>
            <a:ext cx="2474586" cy="185593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21824" y="1704687"/>
            <a:ext cx="24745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26694" y="3822683"/>
            <a:ext cx="21265286" cy="66073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3822683"/>
            <a:ext cx="21265286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3859259"/>
            <a:ext cx="2115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599846" y="4568833"/>
            <a:ext cx="21118982" cy="5824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22099219" y="3822683"/>
            <a:ext cx="21265286" cy="66073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099219" y="3822683"/>
            <a:ext cx="21265286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154083" y="3859259"/>
            <a:ext cx="2115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22172371" y="4568833"/>
            <a:ext cx="21118982" cy="5824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526694" y="10561688"/>
            <a:ext cx="21265286" cy="66073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26694" y="10561688"/>
            <a:ext cx="21265286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81558" y="10598264"/>
            <a:ext cx="2115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599846" y="11307838"/>
            <a:ext cx="21118982" cy="5824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22099219" y="10561688"/>
            <a:ext cx="21265286" cy="66073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099219" y="10561688"/>
            <a:ext cx="21265286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154083" y="10598264"/>
            <a:ext cx="2115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22172371" y="11307838"/>
            <a:ext cx="21118982" cy="5824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526694" y="17300693"/>
            <a:ext cx="21265286" cy="66073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6694" y="17300693"/>
            <a:ext cx="21265286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81558" y="17337269"/>
            <a:ext cx="2115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599846" y="18046844"/>
            <a:ext cx="21118982" cy="5824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2099219" y="17300693"/>
            <a:ext cx="21265286" cy="66073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099219" y="17300693"/>
            <a:ext cx="21265286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154083" y="17337269"/>
            <a:ext cx="2115555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22172371" y="18046844"/>
            <a:ext cx="21118982" cy="5824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526694" y="24039699"/>
            <a:ext cx="42837811" cy="67390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24039699"/>
            <a:ext cx="42837811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24076275"/>
            <a:ext cx="4272808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599846" y="24785849"/>
            <a:ext cx="42691507" cy="59562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526694" y="30910378"/>
            <a:ext cx="10479024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26694" y="30910378"/>
            <a:ext cx="10479024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81558" y="30946954"/>
            <a:ext cx="1036929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599846" y="31656528"/>
            <a:ext cx="10332720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11312957" y="30910378"/>
            <a:ext cx="10479024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1312957" y="30910378"/>
            <a:ext cx="10479024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1367821" y="30946954"/>
            <a:ext cx="1036929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11386109" y="31656528"/>
            <a:ext cx="10332720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22099219" y="30910378"/>
            <a:ext cx="10479024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2099219" y="30910378"/>
            <a:ext cx="10479024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154083" y="30946954"/>
            <a:ext cx="1036929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50" name="Text 48"/>
          <p:cNvSpPr/>
          <p:nvPr/>
        </p:nvSpPr>
        <p:spPr>
          <a:xfrm>
            <a:off x="22172371" y="31656528"/>
            <a:ext cx="10332720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51" name="Shape 49"/>
          <p:cNvSpPr/>
          <p:nvPr/>
        </p:nvSpPr>
        <p:spPr>
          <a:xfrm>
            <a:off x="32885482" y="30910378"/>
            <a:ext cx="10479024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2885482" y="30910378"/>
            <a:ext cx="10479024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2940346" y="30946954"/>
            <a:ext cx="1036929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100" dirty="0"/>
          </a:p>
        </p:txBody>
      </p:sp>
      <p:sp>
        <p:nvSpPr>
          <p:cNvPr id="54" name="Text 52"/>
          <p:cNvSpPr/>
          <p:nvPr/>
        </p:nvSpPr>
        <p:spPr>
          <a:xfrm>
            <a:off x="32958634" y="31656528"/>
            <a:ext cx="10332720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