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4213555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53719" y="359855"/>
            <a:ext cx="35983761" cy="1889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5" name="Text 3"/>
          <p:cNvSpPr/>
          <p:nvPr/>
        </p:nvSpPr>
        <p:spPr>
          <a:xfrm>
            <a:off x="3953719" y="2438604"/>
            <a:ext cx="35983761" cy="479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953719" y="3107367"/>
            <a:ext cx="35983761" cy="746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7278552" y="869485"/>
            <a:ext cx="2474586" cy="247458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278552" y="2015338"/>
            <a:ext cx="24745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0121824" y="869485"/>
            <a:ext cx="2474586" cy="247458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21824" y="2015338"/>
            <a:ext cx="24745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526694" y="4520794"/>
            <a:ext cx="21265286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4520794"/>
            <a:ext cx="21265286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4557370"/>
            <a:ext cx="2115555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599846" y="5497373"/>
            <a:ext cx="21118982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22099219" y="4520794"/>
            <a:ext cx="21265286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099219" y="4520794"/>
            <a:ext cx="21265286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154083" y="4557370"/>
            <a:ext cx="2115555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22172371" y="5497373"/>
            <a:ext cx="21118982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526694" y="13650163"/>
            <a:ext cx="21265286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26694" y="13650163"/>
            <a:ext cx="21265286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81558" y="13686739"/>
            <a:ext cx="2115555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599846" y="14626742"/>
            <a:ext cx="21118982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22099219" y="13650163"/>
            <a:ext cx="21265286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099219" y="13650163"/>
            <a:ext cx="21265286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2154083" y="13686739"/>
            <a:ext cx="2115555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22172371" y="14626742"/>
            <a:ext cx="21118982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526694" y="22779533"/>
            <a:ext cx="21265286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6694" y="22779533"/>
            <a:ext cx="21265286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81558" y="22816109"/>
            <a:ext cx="2115555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599846" y="23756112"/>
            <a:ext cx="21118982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2099219" y="22779533"/>
            <a:ext cx="21265286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099219" y="22779533"/>
            <a:ext cx="21265286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2154083" y="22816109"/>
            <a:ext cx="2115555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2172371" y="23756112"/>
            <a:ext cx="21118982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526694" y="31908902"/>
            <a:ext cx="42837811" cy="912937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31908902"/>
            <a:ext cx="42837811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31945478"/>
            <a:ext cx="4272808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599846" y="32885482"/>
            <a:ext cx="42691507" cy="81162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526694" y="41213837"/>
            <a:ext cx="10479024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26694" y="41213837"/>
            <a:ext cx="10479024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81558" y="41250413"/>
            <a:ext cx="1036929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599846" y="42190416"/>
            <a:ext cx="10332720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11312957" y="41213837"/>
            <a:ext cx="10479024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1312957" y="41213837"/>
            <a:ext cx="10479024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1367821" y="41250413"/>
            <a:ext cx="1036929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11386109" y="42190416"/>
            <a:ext cx="10332720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22099219" y="41213837"/>
            <a:ext cx="10479024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2099219" y="41213837"/>
            <a:ext cx="10479024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154083" y="41250413"/>
            <a:ext cx="1036929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22172371" y="42190416"/>
            <a:ext cx="10332720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51" name="Shape 49"/>
          <p:cNvSpPr/>
          <p:nvPr/>
        </p:nvSpPr>
        <p:spPr>
          <a:xfrm>
            <a:off x="32885482" y="41213837"/>
            <a:ext cx="10479024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2885482" y="41213837"/>
            <a:ext cx="10479024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2940346" y="41250413"/>
            <a:ext cx="1036929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54" name="Text 52"/>
          <p:cNvSpPr/>
          <p:nvPr/>
        </p:nvSpPr>
        <p:spPr>
          <a:xfrm>
            <a:off x="32958634" y="42190416"/>
            <a:ext cx="10332720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