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12673" y="335252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12673" y="2431040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12673" y="3104370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491644" y="1012693"/>
            <a:ext cx="2887017" cy="216526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491644" y="2003884"/>
            <a:ext cx="288701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808794" y="1012693"/>
            <a:ext cx="2887017" cy="216526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808794" y="2003884"/>
            <a:ext cx="288701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4459482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4459482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4496058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5320847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5782422" y="4459482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5782422" y="4459482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837286" y="4496058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5855574" y="5320847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614477" y="12321734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12321734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12358310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687629" y="13183099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5782422" y="12321734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782422" y="12321734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837286" y="12358310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5855574" y="13183099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614477" y="20183985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20183985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20220561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687629" y="21045350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5782422" y="20183985"/>
            <a:ext cx="24809501" cy="770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782422" y="20183985"/>
            <a:ext cx="24809501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837286" y="20220561"/>
            <a:ext cx="2469977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5855574" y="21045350"/>
            <a:ext cx="24663197" cy="6810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14477" y="28046237"/>
            <a:ext cx="49977446" cy="786225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28046237"/>
            <a:ext cx="49977446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28082813"/>
            <a:ext cx="498677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87629" y="28907601"/>
            <a:ext cx="49831142" cy="69643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614477" y="36062107"/>
            <a:ext cx="1222552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4477" y="36062107"/>
            <a:ext cx="12225528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9341" y="36098683"/>
            <a:ext cx="1211580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687629" y="36923472"/>
            <a:ext cx="1207922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3198450" y="36062107"/>
            <a:ext cx="1222552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3198450" y="36062107"/>
            <a:ext cx="12225528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3253314" y="36098683"/>
            <a:ext cx="1211580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3271602" y="36923472"/>
            <a:ext cx="1207922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5782422" y="36062107"/>
            <a:ext cx="1222552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782422" y="36062107"/>
            <a:ext cx="12225528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837286" y="36098683"/>
            <a:ext cx="1211580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5855574" y="36923472"/>
            <a:ext cx="1207922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38366395" y="36062107"/>
            <a:ext cx="1222552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366395" y="36062107"/>
            <a:ext cx="12225528" cy="80650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8421259" y="36098683"/>
            <a:ext cx="1211580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38439547" y="36923472"/>
            <a:ext cx="1207922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