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2803064" cy="30275784"/>
  <p:notesSz cx="30275784" cy="4280306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803064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2803064" cy="3406285"/>
          </a:xfrm>
          <a:prstGeom prst="rect">
            <a:avLst/>
          </a:prstGeom>
          <a:solidFill>
            <a:srgbClr val="5B21B6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55700" y="272503"/>
            <a:ext cx="35091664" cy="15489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5" name="Text 3"/>
          <p:cNvSpPr/>
          <p:nvPr/>
        </p:nvSpPr>
        <p:spPr>
          <a:xfrm>
            <a:off x="3855700" y="1976396"/>
            <a:ext cx="35091664" cy="392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3855700" y="2523573"/>
            <a:ext cx="35091664" cy="610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354354" y="849668"/>
            <a:ext cx="2413237" cy="1706949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6354354" y="1611703"/>
            <a:ext cx="241323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39127137" y="849668"/>
            <a:ext cx="2413237" cy="1706949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9127137" y="1611703"/>
            <a:ext cx="241323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513637" y="3618216"/>
            <a:ext cx="20738085" cy="6051307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13637" y="3618216"/>
            <a:ext cx="20738085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8501" y="3654792"/>
            <a:ext cx="2062835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586789" y="4308871"/>
            <a:ext cx="20591781" cy="532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15" name="Shape 13"/>
          <p:cNvSpPr/>
          <p:nvPr/>
        </p:nvSpPr>
        <p:spPr>
          <a:xfrm>
            <a:off x="21551343" y="3618216"/>
            <a:ext cx="20738085" cy="6051307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551343" y="3618216"/>
            <a:ext cx="20738085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1606207" y="3654792"/>
            <a:ext cx="2062835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18" name="Text 16"/>
          <p:cNvSpPr/>
          <p:nvPr/>
        </p:nvSpPr>
        <p:spPr>
          <a:xfrm>
            <a:off x="21624495" y="4308871"/>
            <a:ext cx="20591781" cy="532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19" name="Shape 17"/>
          <p:cNvSpPr/>
          <p:nvPr/>
        </p:nvSpPr>
        <p:spPr>
          <a:xfrm>
            <a:off x="513637" y="9790626"/>
            <a:ext cx="20738085" cy="6051307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13637" y="9790626"/>
            <a:ext cx="20738085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68501" y="9827202"/>
            <a:ext cx="2062835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22" name="Text 20"/>
          <p:cNvSpPr/>
          <p:nvPr/>
        </p:nvSpPr>
        <p:spPr>
          <a:xfrm>
            <a:off x="586789" y="10481282"/>
            <a:ext cx="20591781" cy="532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23" name="Shape 21"/>
          <p:cNvSpPr/>
          <p:nvPr/>
        </p:nvSpPr>
        <p:spPr>
          <a:xfrm>
            <a:off x="21551343" y="9790626"/>
            <a:ext cx="20738085" cy="6051307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1551343" y="9790626"/>
            <a:ext cx="20738085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1606207" y="9827202"/>
            <a:ext cx="2062835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26" name="Text 24"/>
          <p:cNvSpPr/>
          <p:nvPr/>
        </p:nvSpPr>
        <p:spPr>
          <a:xfrm>
            <a:off x="21624495" y="10481282"/>
            <a:ext cx="20591781" cy="532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27" name="Shape 25"/>
          <p:cNvSpPr/>
          <p:nvPr/>
        </p:nvSpPr>
        <p:spPr>
          <a:xfrm>
            <a:off x="513637" y="15963037"/>
            <a:ext cx="20738085" cy="6051307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13637" y="15963037"/>
            <a:ext cx="20738085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68501" y="15999613"/>
            <a:ext cx="2062835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30" name="Text 28"/>
          <p:cNvSpPr/>
          <p:nvPr/>
        </p:nvSpPr>
        <p:spPr>
          <a:xfrm>
            <a:off x="586789" y="16653692"/>
            <a:ext cx="20591781" cy="532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31" name="Shape 29"/>
          <p:cNvSpPr/>
          <p:nvPr/>
        </p:nvSpPr>
        <p:spPr>
          <a:xfrm>
            <a:off x="21551343" y="15963037"/>
            <a:ext cx="20738085" cy="6051307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1551343" y="15963037"/>
            <a:ext cx="20738085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1606207" y="15999613"/>
            <a:ext cx="2062835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34" name="Text 32"/>
          <p:cNvSpPr/>
          <p:nvPr/>
        </p:nvSpPr>
        <p:spPr>
          <a:xfrm>
            <a:off x="21624495" y="16653692"/>
            <a:ext cx="20591781" cy="532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35" name="Shape 33"/>
          <p:cNvSpPr/>
          <p:nvPr/>
        </p:nvSpPr>
        <p:spPr>
          <a:xfrm>
            <a:off x="513637" y="22135447"/>
            <a:ext cx="41775790" cy="6172411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13637" y="22135447"/>
            <a:ext cx="41775790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68501" y="22172023"/>
            <a:ext cx="4166606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38" name="Text 36"/>
          <p:cNvSpPr/>
          <p:nvPr/>
        </p:nvSpPr>
        <p:spPr>
          <a:xfrm>
            <a:off x="586789" y="22826103"/>
            <a:ext cx="41629486" cy="54451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39" name="Shape 37"/>
          <p:cNvSpPr/>
          <p:nvPr/>
        </p:nvSpPr>
        <p:spPr>
          <a:xfrm>
            <a:off x="513637" y="28428961"/>
            <a:ext cx="10219232" cy="1665168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13637" y="28428961"/>
            <a:ext cx="10219232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68501" y="28465537"/>
            <a:ext cx="10109504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3900" dirty="0"/>
          </a:p>
        </p:txBody>
      </p:sp>
      <p:sp>
        <p:nvSpPr>
          <p:cNvPr id="42" name="Text 40"/>
          <p:cNvSpPr/>
          <p:nvPr/>
        </p:nvSpPr>
        <p:spPr>
          <a:xfrm>
            <a:off x="586789" y="29119617"/>
            <a:ext cx="10072928" cy="9379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200" dirty="0"/>
          </a:p>
        </p:txBody>
      </p:sp>
      <p:sp>
        <p:nvSpPr>
          <p:cNvPr id="43" name="Shape 41"/>
          <p:cNvSpPr/>
          <p:nvPr/>
        </p:nvSpPr>
        <p:spPr>
          <a:xfrm>
            <a:off x="11032490" y="28428961"/>
            <a:ext cx="10219232" cy="1665168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1032490" y="28428961"/>
            <a:ext cx="10219232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1087354" y="28465537"/>
            <a:ext cx="10109504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46" name="Text 44"/>
          <p:cNvSpPr/>
          <p:nvPr/>
        </p:nvSpPr>
        <p:spPr>
          <a:xfrm>
            <a:off x="11105642" y="29119617"/>
            <a:ext cx="10072928" cy="9379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  <p:sp>
        <p:nvSpPr>
          <p:cNvPr id="47" name="Shape 45"/>
          <p:cNvSpPr/>
          <p:nvPr/>
        </p:nvSpPr>
        <p:spPr>
          <a:xfrm>
            <a:off x="21551343" y="28428961"/>
            <a:ext cx="10219232" cy="1665168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1551343" y="28428961"/>
            <a:ext cx="10219232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1606207" y="28465537"/>
            <a:ext cx="10109504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3900" dirty="0"/>
          </a:p>
        </p:txBody>
      </p:sp>
      <p:sp>
        <p:nvSpPr>
          <p:cNvPr id="50" name="Text 48"/>
          <p:cNvSpPr/>
          <p:nvPr/>
        </p:nvSpPr>
        <p:spPr>
          <a:xfrm>
            <a:off x="21624495" y="29119617"/>
            <a:ext cx="10072928" cy="9379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200" dirty="0"/>
          </a:p>
        </p:txBody>
      </p:sp>
      <p:sp>
        <p:nvSpPr>
          <p:cNvPr id="51" name="Shape 49"/>
          <p:cNvSpPr/>
          <p:nvPr/>
        </p:nvSpPr>
        <p:spPr>
          <a:xfrm>
            <a:off x="32070196" y="28428961"/>
            <a:ext cx="10219232" cy="1665168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32070196" y="28428961"/>
            <a:ext cx="10219232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32125060" y="28465537"/>
            <a:ext cx="10109504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3900" dirty="0"/>
          </a:p>
        </p:txBody>
      </p:sp>
      <p:sp>
        <p:nvSpPr>
          <p:cNvPr id="54" name="Text 52"/>
          <p:cNvSpPr/>
          <p:nvPr/>
        </p:nvSpPr>
        <p:spPr>
          <a:xfrm>
            <a:off x="32143348" y="29119617"/>
            <a:ext cx="10072928" cy="9379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