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4109094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27243" y="623907"/>
            <a:ext cx="24821299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727243" y="2327800"/>
            <a:ext cx="24821299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727243" y="2874977"/>
            <a:ext cx="24821299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5714434" y="847929"/>
            <a:ext cx="1706949" cy="241323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714434" y="1963107"/>
            <a:ext cx="17069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675700" y="847929"/>
            <a:ext cx="1706949" cy="241323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75700" y="1963107"/>
            <a:ext cx="17069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63309" y="4408716"/>
            <a:ext cx="14668617" cy="873182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309" y="4408716"/>
            <a:ext cx="14668617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8173" y="4445292"/>
            <a:ext cx="1455888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436461" y="5362444"/>
            <a:ext cx="14522313" cy="77415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5243857" y="4408716"/>
            <a:ext cx="14668617" cy="873182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243857" y="4408716"/>
            <a:ext cx="14668617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298721" y="4445292"/>
            <a:ext cx="1455888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5317009" y="5362444"/>
            <a:ext cx="14522313" cy="77415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363309" y="13311753"/>
            <a:ext cx="14668617" cy="873182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3309" y="13311753"/>
            <a:ext cx="14668617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8173" y="13348329"/>
            <a:ext cx="1455888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436461" y="14265481"/>
            <a:ext cx="14522313" cy="77415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15243857" y="13311753"/>
            <a:ext cx="14668617" cy="873182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243857" y="13311753"/>
            <a:ext cx="14668617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5298721" y="13348329"/>
            <a:ext cx="1455888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15317009" y="14265481"/>
            <a:ext cx="14522313" cy="77415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363309" y="22214790"/>
            <a:ext cx="14668617" cy="873182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63309" y="22214790"/>
            <a:ext cx="14668617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18173" y="22251366"/>
            <a:ext cx="1455888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436461" y="23168519"/>
            <a:ext cx="14522313" cy="77415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15243857" y="22214790"/>
            <a:ext cx="14668617" cy="873182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5243857" y="22214790"/>
            <a:ext cx="14668617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298721" y="22251366"/>
            <a:ext cx="1455888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15317009" y="23168519"/>
            <a:ext cx="14522313" cy="77415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363309" y="31117828"/>
            <a:ext cx="29549165" cy="890303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3309" y="31117828"/>
            <a:ext cx="29549165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18173" y="31154404"/>
            <a:ext cx="2943943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436461" y="32071556"/>
            <a:ext cx="29402861" cy="79127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363309" y="40192077"/>
            <a:ext cx="7228343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63309" y="40192077"/>
            <a:ext cx="7228343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18173" y="40228653"/>
            <a:ext cx="711861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436461" y="41145805"/>
            <a:ext cx="7082039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7803583" y="40192077"/>
            <a:ext cx="7228343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803583" y="40192077"/>
            <a:ext cx="7228343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858447" y="40228653"/>
            <a:ext cx="711861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7876735" y="41145805"/>
            <a:ext cx="7082039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7" name="Shape 45"/>
          <p:cNvSpPr/>
          <p:nvPr/>
        </p:nvSpPr>
        <p:spPr>
          <a:xfrm>
            <a:off x="15243857" y="40192077"/>
            <a:ext cx="7228343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5243857" y="40192077"/>
            <a:ext cx="7228343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298721" y="40228653"/>
            <a:ext cx="711861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50" name="Text 48"/>
          <p:cNvSpPr/>
          <p:nvPr/>
        </p:nvSpPr>
        <p:spPr>
          <a:xfrm>
            <a:off x="15317009" y="41145805"/>
            <a:ext cx="7082039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  <p:sp>
        <p:nvSpPr>
          <p:cNvPr id="51" name="Shape 49"/>
          <p:cNvSpPr/>
          <p:nvPr/>
        </p:nvSpPr>
        <p:spPr>
          <a:xfrm>
            <a:off x="22684131" y="40192077"/>
            <a:ext cx="7228343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2684131" y="40192077"/>
            <a:ext cx="7228343" cy="89886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2738995" y="40228653"/>
            <a:ext cx="711861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3900" dirty="0"/>
          </a:p>
        </p:txBody>
      </p:sp>
      <p:sp>
        <p:nvSpPr>
          <p:cNvPr id="54" name="Text 52"/>
          <p:cNvSpPr/>
          <p:nvPr/>
        </p:nvSpPr>
        <p:spPr>
          <a:xfrm>
            <a:off x="22757283" y="41145805"/>
            <a:ext cx="7082039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