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27243" y="192372"/>
            <a:ext cx="24821299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727243" y="1393616"/>
            <a:ext cx="24821299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727243" y="1780432"/>
            <a:ext cx="24821299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714434" y="599400"/>
            <a:ext cx="1706949" cy="120584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714434" y="1110882"/>
            <a:ext cx="17069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675700" y="599400"/>
            <a:ext cx="1706949" cy="120584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75700" y="1110882"/>
            <a:ext cx="17069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63309" y="2554359"/>
            <a:ext cx="14668617" cy="4275261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309" y="2554359"/>
            <a:ext cx="14668617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8173" y="2590935"/>
            <a:ext cx="1455888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36461" y="3058367"/>
            <a:ext cx="14522313" cy="37346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15243857" y="2554359"/>
            <a:ext cx="14668617" cy="4275261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243857" y="2554359"/>
            <a:ext cx="14668617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298721" y="2590935"/>
            <a:ext cx="1455888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5317009" y="3058367"/>
            <a:ext cx="14522313" cy="37346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363309" y="6915171"/>
            <a:ext cx="14668617" cy="4275261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3309" y="6915171"/>
            <a:ext cx="14668617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8173" y="6951747"/>
            <a:ext cx="1455888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436461" y="7419179"/>
            <a:ext cx="14522313" cy="37346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15243857" y="6915171"/>
            <a:ext cx="14668617" cy="4275261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243857" y="6915171"/>
            <a:ext cx="14668617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5298721" y="6951747"/>
            <a:ext cx="1455888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5317009" y="7419179"/>
            <a:ext cx="14522313" cy="37346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363309" y="11275983"/>
            <a:ext cx="14668617" cy="4275261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63309" y="11275983"/>
            <a:ext cx="14668617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18173" y="11312559"/>
            <a:ext cx="1455888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436461" y="11779992"/>
            <a:ext cx="14522313" cy="37346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5243857" y="11275983"/>
            <a:ext cx="14668617" cy="4275261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5243857" y="11275983"/>
            <a:ext cx="14668617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298721" y="11312559"/>
            <a:ext cx="1455888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5317009" y="11779992"/>
            <a:ext cx="14522313" cy="37346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363309" y="15636796"/>
            <a:ext cx="29549165" cy="436081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3309" y="15636796"/>
            <a:ext cx="29549165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18173" y="15673372"/>
            <a:ext cx="2943943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436461" y="16140804"/>
            <a:ext cx="29402861" cy="38202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363309" y="20083159"/>
            <a:ext cx="7228343" cy="117633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63309" y="20083159"/>
            <a:ext cx="7228343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18173" y="20119735"/>
            <a:ext cx="711861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436461" y="20587167"/>
            <a:ext cx="7082039" cy="635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7803583" y="20083159"/>
            <a:ext cx="7228343" cy="117633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803583" y="20083159"/>
            <a:ext cx="7228343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858447" y="20119735"/>
            <a:ext cx="711861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7876735" y="20587167"/>
            <a:ext cx="7082039" cy="635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7" name="Shape 45"/>
          <p:cNvSpPr/>
          <p:nvPr/>
        </p:nvSpPr>
        <p:spPr>
          <a:xfrm>
            <a:off x="15243857" y="20083159"/>
            <a:ext cx="7228343" cy="117633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5243857" y="20083159"/>
            <a:ext cx="7228343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298721" y="20119735"/>
            <a:ext cx="711861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50" name="Text 48"/>
          <p:cNvSpPr/>
          <p:nvPr/>
        </p:nvSpPr>
        <p:spPr>
          <a:xfrm>
            <a:off x="15317009" y="20587167"/>
            <a:ext cx="7082039" cy="635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  <p:sp>
        <p:nvSpPr>
          <p:cNvPr id="51" name="Shape 49"/>
          <p:cNvSpPr/>
          <p:nvPr/>
        </p:nvSpPr>
        <p:spPr>
          <a:xfrm>
            <a:off x="22684131" y="20083159"/>
            <a:ext cx="7228343" cy="117633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2684131" y="20083159"/>
            <a:ext cx="7228343" cy="44914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2738995" y="20119735"/>
            <a:ext cx="711861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2800" dirty="0"/>
          </a:p>
        </p:txBody>
      </p:sp>
      <p:sp>
        <p:nvSpPr>
          <p:cNvPr id="54" name="Text 52"/>
          <p:cNvSpPr/>
          <p:nvPr/>
        </p:nvSpPr>
        <p:spPr>
          <a:xfrm>
            <a:off x="22757283" y="20587167"/>
            <a:ext cx="7082039" cy="635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