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2906475"/>
          </a:xfrm>
          <a:prstGeom prst="rect">
            <a:avLst/>
          </a:prstGeom>
          <a:solidFill>
            <a:srgbClr val="5B21B6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926614" y="443287"/>
            <a:ext cx="17534587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1926614" y="1644532"/>
            <a:ext cx="17534587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926614" y="2031348"/>
            <a:ext cx="17534587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8165528" y="599763"/>
            <a:ext cx="1205845" cy="170694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165528" y="1361798"/>
            <a:ext cx="120584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9551030" y="599763"/>
            <a:ext cx="1205845" cy="170694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19551030" y="1361798"/>
            <a:ext cx="120584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256654" y="3118406"/>
            <a:ext cx="10362397" cy="617626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56654" y="3118406"/>
            <a:ext cx="10362397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11518" y="3154982"/>
            <a:ext cx="1025266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329806" y="3809061"/>
            <a:ext cx="10216093" cy="54490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10768765" y="3118406"/>
            <a:ext cx="10362397" cy="617626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768765" y="3118406"/>
            <a:ext cx="10362397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23629" y="3154982"/>
            <a:ext cx="1025266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10841917" y="3809061"/>
            <a:ext cx="10216093" cy="54490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256654" y="9415769"/>
            <a:ext cx="10362397" cy="617626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56654" y="9415769"/>
            <a:ext cx="10362397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11518" y="9452345"/>
            <a:ext cx="1025266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329806" y="10106424"/>
            <a:ext cx="10216093" cy="54490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10768765" y="9415769"/>
            <a:ext cx="10362397" cy="617626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768765" y="9415769"/>
            <a:ext cx="10362397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823629" y="9452345"/>
            <a:ext cx="1025266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0841917" y="10106424"/>
            <a:ext cx="10216093" cy="54490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256654" y="15713132"/>
            <a:ext cx="10362397" cy="617626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56654" y="15713132"/>
            <a:ext cx="10362397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11518" y="15749708"/>
            <a:ext cx="1025266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329806" y="16403787"/>
            <a:ext cx="10216093" cy="54490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10768765" y="15713132"/>
            <a:ext cx="10362397" cy="617626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768765" y="15713132"/>
            <a:ext cx="10362397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0823629" y="15749708"/>
            <a:ext cx="1025266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10841917" y="16403787"/>
            <a:ext cx="10216093" cy="54490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256654" y="22010495"/>
            <a:ext cx="20874508" cy="6297363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56654" y="22010495"/>
            <a:ext cx="20874508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11518" y="22047071"/>
            <a:ext cx="2076478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329806" y="22701150"/>
            <a:ext cx="20728204" cy="55701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256654" y="28428961"/>
            <a:ext cx="5106341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56654" y="28428961"/>
            <a:ext cx="5106341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11518" y="28465537"/>
            <a:ext cx="499661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329806" y="29119617"/>
            <a:ext cx="4960037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300" dirty="0"/>
          </a:p>
        </p:txBody>
      </p:sp>
      <p:sp>
        <p:nvSpPr>
          <p:cNvPr id="43" name="Shape 41"/>
          <p:cNvSpPr/>
          <p:nvPr/>
        </p:nvSpPr>
        <p:spPr>
          <a:xfrm>
            <a:off x="5512710" y="28428961"/>
            <a:ext cx="5106341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512710" y="28428961"/>
            <a:ext cx="5106341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567574" y="28465537"/>
            <a:ext cx="499661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6" name="Text 44"/>
          <p:cNvSpPr/>
          <p:nvPr/>
        </p:nvSpPr>
        <p:spPr>
          <a:xfrm>
            <a:off x="5585862" y="29119617"/>
            <a:ext cx="4960037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47" name="Shape 45"/>
          <p:cNvSpPr/>
          <p:nvPr/>
        </p:nvSpPr>
        <p:spPr>
          <a:xfrm>
            <a:off x="10768765" y="28428961"/>
            <a:ext cx="5106341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768765" y="28428961"/>
            <a:ext cx="5106341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0823629" y="28465537"/>
            <a:ext cx="499661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50" name="Text 48"/>
          <p:cNvSpPr/>
          <p:nvPr/>
        </p:nvSpPr>
        <p:spPr>
          <a:xfrm>
            <a:off x="10841917" y="29119617"/>
            <a:ext cx="4960037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  <p:sp>
        <p:nvSpPr>
          <p:cNvPr id="51" name="Shape 49"/>
          <p:cNvSpPr/>
          <p:nvPr/>
        </p:nvSpPr>
        <p:spPr>
          <a:xfrm>
            <a:off x="16024821" y="28428961"/>
            <a:ext cx="5106341" cy="1665168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6024821" y="28428961"/>
            <a:ext cx="5106341" cy="635791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6079685" y="28465537"/>
            <a:ext cx="499661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2800" dirty="0"/>
          </a:p>
        </p:txBody>
      </p:sp>
      <p:sp>
        <p:nvSpPr>
          <p:cNvPr id="54" name="Text 52"/>
          <p:cNvSpPr/>
          <p:nvPr/>
        </p:nvSpPr>
        <p:spPr>
          <a:xfrm>
            <a:off x="16097973" y="29119617"/>
            <a:ext cx="4960037" cy="9379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