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3423514"/>
          </a:xfrm>
          <a:prstGeom prst="rect">
            <a:avLst/>
          </a:prstGeom>
          <a:solidFill>
            <a:srgbClr val="111111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124334" y="342351"/>
            <a:ext cx="17696932" cy="11639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2124334" y="1574816"/>
            <a:ext cx="17696932" cy="616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124334" y="2191049"/>
            <a:ext cx="17696932" cy="9585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8903940" y="1162020"/>
            <a:ext cx="732983" cy="1099475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903940" y="1620317"/>
            <a:ext cx="73298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0005609" y="1162020"/>
            <a:ext cx="732983" cy="1099475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0005609" y="1620317"/>
            <a:ext cx="73298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38912" y="3884371"/>
            <a:ext cx="8304215" cy="1036362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8912" y="3884371"/>
            <a:ext cx="8304215" cy="691286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93776" y="3920947"/>
            <a:ext cx="819448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512064" y="4630522"/>
            <a:ext cx="8157911" cy="95808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9050365" y="3884371"/>
            <a:ext cx="12456323" cy="1036362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50365" y="3884371"/>
            <a:ext cx="12456323" cy="691286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05229" y="3920947"/>
            <a:ext cx="1234659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9123517" y="4630522"/>
            <a:ext cx="12310019" cy="95808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438912" y="14708849"/>
            <a:ext cx="8304215" cy="5652884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4708849"/>
            <a:ext cx="8304215" cy="691286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93776" y="14745425"/>
            <a:ext cx="819448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512064" y="15455000"/>
            <a:ext cx="8157911" cy="48701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9050365" y="14708849"/>
            <a:ext cx="12456323" cy="5652884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050365" y="14708849"/>
            <a:ext cx="12456323" cy="691286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105229" y="14745425"/>
            <a:ext cx="1234659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9123517" y="15455000"/>
            <a:ext cx="12310019" cy="48701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438912" y="20822591"/>
            <a:ext cx="8304215" cy="753717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38912" y="20822591"/>
            <a:ext cx="8304215" cy="691286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93776" y="20859167"/>
            <a:ext cx="819448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512064" y="21568741"/>
            <a:ext cx="8157911" cy="67544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9050365" y="20822591"/>
            <a:ext cx="12456323" cy="753717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9050365" y="20822591"/>
            <a:ext cx="12456323" cy="691286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105229" y="20859167"/>
            <a:ext cx="1234659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9123517" y="21568741"/>
            <a:ext cx="12310019" cy="67544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438912" y="28820627"/>
            <a:ext cx="8304215" cy="3768589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38912" y="28820627"/>
            <a:ext cx="8304215" cy="691286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93776" y="28857203"/>
            <a:ext cx="819448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512064" y="29566777"/>
            <a:ext cx="8157911" cy="29858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9050365" y="28820627"/>
            <a:ext cx="12456323" cy="3768589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050365" y="28820627"/>
            <a:ext cx="12456323" cy="691286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9105229" y="28857203"/>
            <a:ext cx="1234659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9123517" y="29566777"/>
            <a:ext cx="12310019" cy="29858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