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111111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186501" y="203125"/>
            <a:ext cx="26545398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3186501" y="1472525"/>
            <a:ext cx="26545398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3186501" y="1880624"/>
            <a:ext cx="26545398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8355910" y="903038"/>
            <a:ext cx="1099475" cy="732983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355910" y="1178090"/>
            <a:ext cx="109947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0008413" y="903038"/>
            <a:ext cx="1099475" cy="732983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08413" y="1178090"/>
            <a:ext cx="109947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58368" y="2846298"/>
            <a:ext cx="12456323" cy="681170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8368" y="2846298"/>
            <a:ext cx="12456323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882874"/>
            <a:ext cx="1234659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731520" y="3362019"/>
            <a:ext cx="12310019" cy="62594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13575548" y="2846298"/>
            <a:ext cx="18684484" cy="681170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3575548" y="2846298"/>
            <a:ext cx="18684484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630412" y="2882874"/>
            <a:ext cx="1857475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13648700" y="3362019"/>
            <a:ext cx="18538180" cy="62594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658368" y="9965241"/>
            <a:ext cx="12456323" cy="371547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8368" y="9965241"/>
            <a:ext cx="12456323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13232" y="10001817"/>
            <a:ext cx="1234659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731520" y="10480963"/>
            <a:ext cx="12310019" cy="31631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13575548" y="9965241"/>
            <a:ext cx="18684484" cy="371547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3575548" y="9965241"/>
            <a:ext cx="18684484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3630412" y="10001817"/>
            <a:ext cx="1857475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13648700" y="10480963"/>
            <a:ext cx="18538180" cy="31631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658368" y="13987955"/>
            <a:ext cx="12456323" cy="4953967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8368" y="13987955"/>
            <a:ext cx="12456323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13232" y="14024531"/>
            <a:ext cx="1234659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731520" y="14503676"/>
            <a:ext cx="12310019" cy="44016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13575548" y="13987955"/>
            <a:ext cx="18684484" cy="4953967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3575548" y="13987955"/>
            <a:ext cx="18684484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3630412" y="14024531"/>
            <a:ext cx="1857475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13648700" y="14503676"/>
            <a:ext cx="18538180" cy="44016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658368" y="19249160"/>
            <a:ext cx="12456323" cy="2476984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58368" y="19249160"/>
            <a:ext cx="12456323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13232" y="19285736"/>
            <a:ext cx="1234659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731520" y="19764882"/>
            <a:ext cx="12310019" cy="19246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13575548" y="19249160"/>
            <a:ext cx="18684484" cy="2476984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3575548" y="19249160"/>
            <a:ext cx="18684484" cy="460858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3630412" y="19285736"/>
            <a:ext cx="18574756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13648700" y="19764882"/>
            <a:ext cx="18538180" cy="19246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