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4564685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186501" y="773596"/>
            <a:ext cx="26545398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186501" y="2571203"/>
            <a:ext cx="26545398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186501" y="3148022"/>
            <a:ext cx="26545398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355910" y="1549359"/>
            <a:ext cx="1099475" cy="14659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355910" y="2190902"/>
            <a:ext cx="109947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08413" y="1549359"/>
            <a:ext cx="1099475" cy="14659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08413" y="2190902"/>
            <a:ext cx="109947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58368" y="5179162"/>
            <a:ext cx="12456323" cy="1381816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8368" y="5179162"/>
            <a:ext cx="12456323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5215738"/>
            <a:ext cx="1234659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731520" y="6155741"/>
            <a:ext cx="12310019" cy="128050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3575548" y="5179162"/>
            <a:ext cx="18684484" cy="1381816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575548" y="5179162"/>
            <a:ext cx="18684484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630412" y="5215738"/>
            <a:ext cx="185747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3648700" y="6155741"/>
            <a:ext cx="18538180" cy="128050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658368" y="19611799"/>
            <a:ext cx="12456323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8368" y="19611799"/>
            <a:ext cx="12456323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3232" y="19648375"/>
            <a:ext cx="1234659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731520" y="20588378"/>
            <a:ext cx="12310019" cy="65240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3575548" y="19611799"/>
            <a:ext cx="18684484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3575548" y="19611799"/>
            <a:ext cx="18684484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630412" y="19648375"/>
            <a:ext cx="185747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3648700" y="20588378"/>
            <a:ext cx="18538180" cy="65240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658368" y="27763454"/>
            <a:ext cx="12456323" cy="1004957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8368" y="27763454"/>
            <a:ext cx="12456323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3232" y="27800030"/>
            <a:ext cx="1234659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731520" y="28740033"/>
            <a:ext cx="12310019" cy="9036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3575548" y="27763454"/>
            <a:ext cx="18684484" cy="1004957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3575548" y="27763454"/>
            <a:ext cx="18684484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630412" y="27800030"/>
            <a:ext cx="185747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3648700" y="28740033"/>
            <a:ext cx="18538180" cy="9036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658368" y="38427502"/>
            <a:ext cx="12456323" cy="5024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8368" y="38427502"/>
            <a:ext cx="12456323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38464078"/>
            <a:ext cx="1234659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731520" y="39404082"/>
            <a:ext cx="12310019" cy="4011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3575548" y="38427502"/>
            <a:ext cx="18684484" cy="5024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3575548" y="38427502"/>
            <a:ext cx="18684484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3630412" y="38464078"/>
            <a:ext cx="185747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3648700" y="39404082"/>
            <a:ext cx="18538180" cy="4011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