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3994099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717585" y="471298"/>
            <a:ext cx="30969631" cy="16496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717585" y="2285944"/>
            <a:ext cx="30969631" cy="419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717585" y="2870347"/>
            <a:ext cx="30969631" cy="65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3081895" y="1355689"/>
            <a:ext cx="1282720" cy="1282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3081895" y="1905610"/>
            <a:ext cx="1282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009816" y="1355689"/>
            <a:ext cx="1282720" cy="128272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09816" y="1905610"/>
            <a:ext cx="12827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768096" y="4531766"/>
            <a:ext cx="14532376" cy="1209089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68096" y="4531766"/>
            <a:ext cx="14532376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4568342"/>
            <a:ext cx="1442264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841248" y="5393131"/>
            <a:ext cx="14386072" cy="111929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5838140" y="4531766"/>
            <a:ext cx="21798564" cy="1209089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838140" y="4531766"/>
            <a:ext cx="21798564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893004" y="4568342"/>
            <a:ext cx="2168883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15911292" y="5393131"/>
            <a:ext cx="21652260" cy="111929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768096" y="17160324"/>
            <a:ext cx="14532376" cy="659503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68096" y="17160324"/>
            <a:ext cx="14532376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17196900"/>
            <a:ext cx="1442264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841248" y="18021689"/>
            <a:ext cx="14386072" cy="56970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5838140" y="17160324"/>
            <a:ext cx="21798564" cy="659503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838140" y="17160324"/>
            <a:ext cx="21798564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5893004" y="17196900"/>
            <a:ext cx="2168883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15911292" y="18021689"/>
            <a:ext cx="21652260" cy="56970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768096" y="24293022"/>
            <a:ext cx="14532376" cy="87933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68096" y="24293022"/>
            <a:ext cx="14532376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2960" y="24329598"/>
            <a:ext cx="1442264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841248" y="25154387"/>
            <a:ext cx="14386072" cy="78954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5838140" y="24293022"/>
            <a:ext cx="21798564" cy="87933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5838140" y="24293022"/>
            <a:ext cx="21798564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893004" y="24329598"/>
            <a:ext cx="2168883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15911292" y="25154387"/>
            <a:ext cx="21652260" cy="78954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768096" y="33624065"/>
            <a:ext cx="14532376" cy="439668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68096" y="33624065"/>
            <a:ext cx="14532376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22960" y="33660641"/>
            <a:ext cx="1442264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841248" y="34485429"/>
            <a:ext cx="14386072" cy="3498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5838140" y="33624065"/>
            <a:ext cx="21798564" cy="439668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838140" y="33624065"/>
            <a:ext cx="21798564" cy="80650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893004" y="33660641"/>
            <a:ext cx="2168883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15911292" y="34485429"/>
            <a:ext cx="21652260" cy="3498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