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51206400"/>
  <p:notesSz cx="512064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51206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5325466"/>
          </a:xfrm>
          <a:prstGeom prst="rect">
            <a:avLst/>
          </a:prstGeom>
          <a:solidFill>
            <a:srgbClr val="111111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717585" y="902660"/>
            <a:ext cx="30969631" cy="1905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5" name="Text 3"/>
          <p:cNvSpPr/>
          <p:nvPr/>
        </p:nvSpPr>
        <p:spPr>
          <a:xfrm>
            <a:off x="3717585" y="2998449"/>
            <a:ext cx="30969631" cy="482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3717585" y="3671778"/>
            <a:ext cx="30969631" cy="7510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3081895" y="1807586"/>
            <a:ext cx="1282720" cy="1710294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3081895" y="2571293"/>
            <a:ext cx="12827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35009816" y="1807586"/>
            <a:ext cx="1282720" cy="1710294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5009816" y="2571293"/>
            <a:ext cx="12827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768096" y="6042355"/>
            <a:ext cx="14532376" cy="16121187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68096" y="6042355"/>
            <a:ext cx="14532376" cy="1075334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6078931"/>
            <a:ext cx="14422648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841248" y="7172554"/>
            <a:ext cx="14386072" cy="149544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15838140" y="6042355"/>
            <a:ext cx="21798564" cy="16121187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5838140" y="6042355"/>
            <a:ext cx="21798564" cy="1075334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5893004" y="6078931"/>
            <a:ext cx="21688836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800" dirty="0"/>
          </a:p>
        </p:txBody>
      </p:sp>
      <p:sp>
        <p:nvSpPr>
          <p:cNvPr id="18" name="Text 16"/>
          <p:cNvSpPr/>
          <p:nvPr/>
        </p:nvSpPr>
        <p:spPr>
          <a:xfrm>
            <a:off x="15911292" y="7172554"/>
            <a:ext cx="21652260" cy="149544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19" name="Shape 17"/>
          <p:cNvSpPr/>
          <p:nvPr/>
        </p:nvSpPr>
        <p:spPr>
          <a:xfrm>
            <a:off x="768096" y="22880432"/>
            <a:ext cx="14532376" cy="8793375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68096" y="22880432"/>
            <a:ext cx="14532376" cy="1075334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2960" y="22917008"/>
            <a:ext cx="14422648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22" name="Text 20"/>
          <p:cNvSpPr/>
          <p:nvPr/>
        </p:nvSpPr>
        <p:spPr>
          <a:xfrm>
            <a:off x="841248" y="24010631"/>
            <a:ext cx="14386072" cy="7626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23" name="Shape 21"/>
          <p:cNvSpPr/>
          <p:nvPr/>
        </p:nvSpPr>
        <p:spPr>
          <a:xfrm>
            <a:off x="15838140" y="22880432"/>
            <a:ext cx="21798564" cy="8793375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5838140" y="22880432"/>
            <a:ext cx="21798564" cy="1075334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5893004" y="22917008"/>
            <a:ext cx="21688836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26" name="Text 24"/>
          <p:cNvSpPr/>
          <p:nvPr/>
        </p:nvSpPr>
        <p:spPr>
          <a:xfrm>
            <a:off x="15911292" y="24010631"/>
            <a:ext cx="21652260" cy="7626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27" name="Shape 25"/>
          <p:cNvSpPr/>
          <p:nvPr/>
        </p:nvSpPr>
        <p:spPr>
          <a:xfrm>
            <a:off x="768096" y="32390697"/>
            <a:ext cx="14532376" cy="1172450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68096" y="32390697"/>
            <a:ext cx="14532376" cy="1075334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22960" y="32427273"/>
            <a:ext cx="14422648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30" name="Text 28"/>
          <p:cNvSpPr/>
          <p:nvPr/>
        </p:nvSpPr>
        <p:spPr>
          <a:xfrm>
            <a:off x="841248" y="33520895"/>
            <a:ext cx="14386072" cy="105577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31" name="Shape 29"/>
          <p:cNvSpPr/>
          <p:nvPr/>
        </p:nvSpPr>
        <p:spPr>
          <a:xfrm>
            <a:off x="15838140" y="32390697"/>
            <a:ext cx="21798564" cy="1172450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5838140" y="32390697"/>
            <a:ext cx="21798564" cy="1075334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5893004" y="32427273"/>
            <a:ext cx="21688836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34" name="Text 32"/>
          <p:cNvSpPr/>
          <p:nvPr/>
        </p:nvSpPr>
        <p:spPr>
          <a:xfrm>
            <a:off x="15911292" y="33520895"/>
            <a:ext cx="21652260" cy="105577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35" name="Shape 33"/>
          <p:cNvSpPr/>
          <p:nvPr/>
        </p:nvSpPr>
        <p:spPr>
          <a:xfrm>
            <a:off x="768096" y="44832086"/>
            <a:ext cx="14532376" cy="586225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68096" y="44832086"/>
            <a:ext cx="14532376" cy="1075334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22960" y="44868662"/>
            <a:ext cx="14422648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38" name="Text 36"/>
          <p:cNvSpPr/>
          <p:nvPr/>
        </p:nvSpPr>
        <p:spPr>
          <a:xfrm>
            <a:off x="841248" y="45962284"/>
            <a:ext cx="14386072" cy="46954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39" name="Shape 37"/>
          <p:cNvSpPr/>
          <p:nvPr/>
        </p:nvSpPr>
        <p:spPr>
          <a:xfrm>
            <a:off x="15838140" y="44832086"/>
            <a:ext cx="21798564" cy="586225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5838140" y="44832086"/>
            <a:ext cx="21798564" cy="1075334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5893004" y="44868662"/>
            <a:ext cx="21688836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42" name="Text 40"/>
          <p:cNvSpPr/>
          <p:nvPr/>
        </p:nvSpPr>
        <p:spPr>
          <a:xfrm>
            <a:off x="15911292" y="45962284"/>
            <a:ext cx="21652260" cy="46954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