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21945600"/>
  <p:notesSz cx="219456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931241"/>
          </a:xfrm>
          <a:prstGeom prst="rect">
            <a:avLst/>
          </a:prstGeom>
          <a:solidFill>
            <a:srgbClr val="111111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48668" y="234499"/>
            <a:ext cx="35393864" cy="13321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7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7900" dirty="0"/>
          </a:p>
        </p:txBody>
      </p:sp>
      <p:sp>
        <p:nvSpPr>
          <p:cNvPr id="5" name="Text 3"/>
          <p:cNvSpPr/>
          <p:nvPr/>
        </p:nvSpPr>
        <p:spPr>
          <a:xfrm>
            <a:off x="4248668" y="1699847"/>
            <a:ext cx="35393864" cy="3379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248668" y="2171023"/>
            <a:ext cx="35393864" cy="525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7807880" y="1099129"/>
            <a:ext cx="1465966" cy="732983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807880" y="1374181"/>
            <a:ext cx="146596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40011218" y="1099129"/>
            <a:ext cx="1465966" cy="732983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011218" y="1374181"/>
            <a:ext cx="146596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877824" y="3238480"/>
            <a:ext cx="16608430" cy="6662946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77824" y="3238480"/>
            <a:ext cx="16608430" cy="460858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32688" y="3275056"/>
            <a:ext cx="16498702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950976" y="3754201"/>
            <a:ext cx="16462126" cy="61106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700" dirty="0"/>
          </a:p>
        </p:txBody>
      </p:sp>
      <p:sp>
        <p:nvSpPr>
          <p:cNvPr id="15" name="Shape 13"/>
          <p:cNvSpPr/>
          <p:nvPr/>
        </p:nvSpPr>
        <p:spPr>
          <a:xfrm>
            <a:off x="18100731" y="3238480"/>
            <a:ext cx="24912645" cy="6662946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8100731" y="3238480"/>
            <a:ext cx="24912645" cy="460858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8155595" y="3275056"/>
            <a:ext cx="24802917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400" dirty="0"/>
          </a:p>
        </p:txBody>
      </p:sp>
      <p:sp>
        <p:nvSpPr>
          <p:cNvPr id="18" name="Text 16"/>
          <p:cNvSpPr/>
          <p:nvPr/>
        </p:nvSpPr>
        <p:spPr>
          <a:xfrm>
            <a:off x="18173883" y="3754201"/>
            <a:ext cx="24766341" cy="61106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700" dirty="0"/>
          </a:p>
        </p:txBody>
      </p:sp>
      <p:sp>
        <p:nvSpPr>
          <p:cNvPr id="19" name="Shape 17"/>
          <p:cNvSpPr/>
          <p:nvPr/>
        </p:nvSpPr>
        <p:spPr>
          <a:xfrm>
            <a:off x="877824" y="10208664"/>
            <a:ext cx="16608430" cy="3634334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77824" y="10208664"/>
            <a:ext cx="16608430" cy="460858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32688" y="10245240"/>
            <a:ext cx="16498702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950976" y="10724386"/>
            <a:ext cx="16462126" cy="30820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700" dirty="0"/>
          </a:p>
        </p:txBody>
      </p:sp>
      <p:sp>
        <p:nvSpPr>
          <p:cNvPr id="23" name="Shape 21"/>
          <p:cNvSpPr/>
          <p:nvPr/>
        </p:nvSpPr>
        <p:spPr>
          <a:xfrm>
            <a:off x="18100731" y="10208664"/>
            <a:ext cx="24912645" cy="3634334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8100731" y="10208664"/>
            <a:ext cx="24912645" cy="460858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8155595" y="10245240"/>
            <a:ext cx="24802917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400" dirty="0"/>
          </a:p>
        </p:txBody>
      </p:sp>
      <p:sp>
        <p:nvSpPr>
          <p:cNvPr id="26" name="Text 24"/>
          <p:cNvSpPr/>
          <p:nvPr/>
        </p:nvSpPr>
        <p:spPr>
          <a:xfrm>
            <a:off x="18173883" y="10724386"/>
            <a:ext cx="24766341" cy="30820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700" dirty="0"/>
          </a:p>
        </p:txBody>
      </p:sp>
      <p:sp>
        <p:nvSpPr>
          <p:cNvPr id="27" name="Shape 25"/>
          <p:cNvSpPr/>
          <p:nvPr/>
        </p:nvSpPr>
        <p:spPr>
          <a:xfrm>
            <a:off x="877824" y="14150237"/>
            <a:ext cx="16608430" cy="4845779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77824" y="14150237"/>
            <a:ext cx="16608430" cy="460858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32688" y="14186813"/>
            <a:ext cx="16498702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400" dirty="0"/>
          </a:p>
        </p:txBody>
      </p:sp>
      <p:sp>
        <p:nvSpPr>
          <p:cNvPr id="30" name="Text 28"/>
          <p:cNvSpPr/>
          <p:nvPr/>
        </p:nvSpPr>
        <p:spPr>
          <a:xfrm>
            <a:off x="950976" y="14665959"/>
            <a:ext cx="16462126" cy="42934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700" dirty="0"/>
          </a:p>
        </p:txBody>
      </p:sp>
      <p:sp>
        <p:nvSpPr>
          <p:cNvPr id="31" name="Shape 29"/>
          <p:cNvSpPr/>
          <p:nvPr/>
        </p:nvSpPr>
        <p:spPr>
          <a:xfrm>
            <a:off x="18100731" y="14150237"/>
            <a:ext cx="24912645" cy="4845779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8100731" y="14150237"/>
            <a:ext cx="24912645" cy="460858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8155595" y="14186813"/>
            <a:ext cx="24802917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400" dirty="0"/>
          </a:p>
        </p:txBody>
      </p:sp>
      <p:sp>
        <p:nvSpPr>
          <p:cNvPr id="34" name="Text 32"/>
          <p:cNvSpPr/>
          <p:nvPr/>
        </p:nvSpPr>
        <p:spPr>
          <a:xfrm>
            <a:off x="18173883" y="14665959"/>
            <a:ext cx="24766341" cy="42934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700" dirty="0"/>
          </a:p>
        </p:txBody>
      </p:sp>
      <p:sp>
        <p:nvSpPr>
          <p:cNvPr id="35" name="Shape 33"/>
          <p:cNvSpPr/>
          <p:nvPr/>
        </p:nvSpPr>
        <p:spPr>
          <a:xfrm>
            <a:off x="877824" y="19303254"/>
            <a:ext cx="16608430" cy="242289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77824" y="19303254"/>
            <a:ext cx="16608430" cy="460858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932688" y="19339830"/>
            <a:ext cx="16498702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400" dirty="0"/>
          </a:p>
        </p:txBody>
      </p:sp>
      <p:sp>
        <p:nvSpPr>
          <p:cNvPr id="38" name="Text 36"/>
          <p:cNvSpPr/>
          <p:nvPr/>
        </p:nvSpPr>
        <p:spPr>
          <a:xfrm>
            <a:off x="950976" y="19818976"/>
            <a:ext cx="16462126" cy="18705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700" dirty="0"/>
          </a:p>
        </p:txBody>
      </p:sp>
      <p:sp>
        <p:nvSpPr>
          <p:cNvPr id="39" name="Shape 37"/>
          <p:cNvSpPr/>
          <p:nvPr/>
        </p:nvSpPr>
        <p:spPr>
          <a:xfrm>
            <a:off x="18100731" y="19303254"/>
            <a:ext cx="24912645" cy="242289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8100731" y="19303254"/>
            <a:ext cx="24912645" cy="460858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8155595" y="19339830"/>
            <a:ext cx="24802917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400" dirty="0"/>
          </a:p>
        </p:txBody>
      </p:sp>
      <p:sp>
        <p:nvSpPr>
          <p:cNvPr id="42" name="Text 40"/>
          <p:cNvSpPr/>
          <p:nvPr/>
        </p:nvSpPr>
        <p:spPr>
          <a:xfrm>
            <a:off x="18173883" y="19818976"/>
            <a:ext cx="24766341" cy="18705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700" dirty="0"/>
          </a:p>
          <a:p>
            <a:pPr indent="0" marL="0">
              <a:buNone/>
            </a:pPr>
            <a:r>
              <a:rPr lang="en-US" sz="27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