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48668" y="287380"/>
            <a:ext cx="35393864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4248668" y="2084987"/>
            <a:ext cx="35393864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248668" y="2661806"/>
            <a:ext cx="35393864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807880" y="1246390"/>
            <a:ext cx="1465966" cy="10994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807880" y="1704687"/>
            <a:ext cx="146596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011218" y="1246390"/>
            <a:ext cx="1465966" cy="10994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11218" y="1704687"/>
            <a:ext cx="146596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877824" y="4053111"/>
            <a:ext cx="16608430" cy="1029961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77824" y="4053111"/>
            <a:ext cx="16608430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2688" y="4089687"/>
            <a:ext cx="1649870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950976" y="4799262"/>
            <a:ext cx="16462126" cy="95168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8100731" y="4053111"/>
            <a:ext cx="24912645" cy="1029961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8100731" y="4053111"/>
            <a:ext cx="24912645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8155595" y="4089687"/>
            <a:ext cx="2480291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8173883" y="4799262"/>
            <a:ext cx="24766341" cy="95168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877824" y="14813584"/>
            <a:ext cx="16608430" cy="5617972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7824" y="14813584"/>
            <a:ext cx="16608430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2688" y="14850160"/>
            <a:ext cx="1649870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950976" y="15559735"/>
            <a:ext cx="16462126" cy="48352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8100731" y="14813584"/>
            <a:ext cx="24912645" cy="5617972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8100731" y="14813584"/>
            <a:ext cx="24912645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8155595" y="14850160"/>
            <a:ext cx="2480291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18173883" y="15559735"/>
            <a:ext cx="24766341" cy="48352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877824" y="20892414"/>
            <a:ext cx="16608430" cy="7490629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77824" y="20892414"/>
            <a:ext cx="16608430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32688" y="20928990"/>
            <a:ext cx="1649870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950976" y="21638565"/>
            <a:ext cx="16462126" cy="67079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8100731" y="20892414"/>
            <a:ext cx="24912645" cy="7490629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8100731" y="20892414"/>
            <a:ext cx="24912645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8155595" y="20928990"/>
            <a:ext cx="2480291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18173883" y="21638565"/>
            <a:ext cx="24766341" cy="67079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877824" y="28843901"/>
            <a:ext cx="16608430" cy="374531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77824" y="28843901"/>
            <a:ext cx="16608430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32688" y="28880477"/>
            <a:ext cx="1649870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950976" y="29590052"/>
            <a:ext cx="16462126" cy="29625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8100731" y="28843901"/>
            <a:ext cx="24912645" cy="374531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8100731" y="28843901"/>
            <a:ext cx="24912645" cy="691286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8155595" y="28880477"/>
            <a:ext cx="2480291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18173883" y="29590052"/>
            <a:ext cx="24766341" cy="29625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